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70" r:id="rId9"/>
    <p:sldId id="264" r:id="rId10"/>
    <p:sldId id="265" r:id="rId11"/>
    <p:sldId id="266" r:id="rId12"/>
    <p:sldId id="267" r:id="rId13"/>
    <p:sldId id="271" r:id="rId14"/>
    <p:sldId id="26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5CC39-17F1-4522-B6BC-B064D0F1FE35}" v="24" dt="2025-01-31T20:16:41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61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 Miner" userId="0bfd22f3-479c-4826-9dad-57f6ffe99f04" providerId="ADAL" clId="{5EB5CC39-17F1-4522-B6BC-B064D0F1FE35}"/>
    <pc:docChg chg="undo custSel addSld delSld modSld sldOrd">
      <pc:chgData name="Herb Miner" userId="0bfd22f3-479c-4826-9dad-57f6ffe99f04" providerId="ADAL" clId="{5EB5CC39-17F1-4522-B6BC-B064D0F1FE35}" dt="2025-01-31T20:18:28.190" v="1036" actId="6549"/>
      <pc:docMkLst>
        <pc:docMk/>
      </pc:docMkLst>
      <pc:sldChg chg="addSp modSp">
        <pc:chgData name="Herb Miner" userId="0bfd22f3-479c-4826-9dad-57f6ffe99f04" providerId="ADAL" clId="{5EB5CC39-17F1-4522-B6BC-B064D0F1FE35}" dt="2025-01-31T20:14:11.090" v="956"/>
        <pc:sldMkLst>
          <pc:docMk/>
          <pc:sldMk cId="3011130436" sldId="256"/>
        </pc:sldMkLst>
        <pc:spChg chg="add mod">
          <ac:chgData name="Herb Miner" userId="0bfd22f3-479c-4826-9dad-57f6ffe99f04" providerId="ADAL" clId="{5EB5CC39-17F1-4522-B6BC-B064D0F1FE35}" dt="2025-01-31T20:14:11.090" v="956"/>
          <ac:spMkLst>
            <pc:docMk/>
            <pc:sldMk cId="3011130436" sldId="256"/>
            <ac:spMk id="17" creationId="{C7FF4FA2-CBD5-9167-3178-840747791017}"/>
          </ac:spMkLst>
        </pc:spChg>
      </pc:sldChg>
      <pc:sldChg chg="modSp mod">
        <pc:chgData name="Herb Miner" userId="0bfd22f3-479c-4826-9dad-57f6ffe99f04" providerId="ADAL" clId="{5EB5CC39-17F1-4522-B6BC-B064D0F1FE35}" dt="2025-01-31T20:14:50.526" v="958" actId="27636"/>
        <pc:sldMkLst>
          <pc:docMk/>
          <pc:sldMk cId="2747620825" sldId="257"/>
        </pc:sldMkLst>
        <pc:spChg chg="mod">
          <ac:chgData name="Herb Miner" userId="0bfd22f3-479c-4826-9dad-57f6ffe99f04" providerId="ADAL" clId="{5EB5CC39-17F1-4522-B6BC-B064D0F1FE35}" dt="2025-01-31T20:14:50.526" v="958" actId="27636"/>
          <ac:spMkLst>
            <pc:docMk/>
            <pc:sldMk cId="2747620825" sldId="257"/>
            <ac:spMk id="3" creationId="{CF0F4AE4-2DCB-59CB-5C01-107B45B177AD}"/>
          </ac:spMkLst>
        </pc:spChg>
      </pc:sldChg>
      <pc:sldChg chg="addSp delSp modSp mod">
        <pc:chgData name="Herb Miner" userId="0bfd22f3-479c-4826-9dad-57f6ffe99f04" providerId="ADAL" clId="{5EB5CC39-17F1-4522-B6BC-B064D0F1FE35}" dt="2025-01-31T20:16:24.831" v="994" actId="1076"/>
        <pc:sldMkLst>
          <pc:docMk/>
          <pc:sldMk cId="3080928966" sldId="258"/>
        </pc:sldMkLst>
        <pc:picChg chg="del">
          <ac:chgData name="Herb Miner" userId="0bfd22f3-479c-4826-9dad-57f6ffe99f04" providerId="ADAL" clId="{5EB5CC39-17F1-4522-B6BC-B064D0F1FE35}" dt="2025-01-31T20:16:13.571" v="991" actId="478"/>
          <ac:picMkLst>
            <pc:docMk/>
            <pc:sldMk cId="3080928966" sldId="258"/>
            <ac:picMk id="6" creationId="{EC45D1E1-5386-B407-4216-B4A63C24E6D9}"/>
          </ac:picMkLst>
        </pc:picChg>
        <pc:picChg chg="add mod">
          <ac:chgData name="Herb Miner" userId="0bfd22f3-479c-4826-9dad-57f6ffe99f04" providerId="ADAL" clId="{5EB5CC39-17F1-4522-B6BC-B064D0F1FE35}" dt="2025-01-31T20:16:24.831" v="994" actId="1076"/>
          <ac:picMkLst>
            <pc:docMk/>
            <pc:sldMk cId="3080928966" sldId="258"/>
            <ac:picMk id="8" creationId="{B94CFC6F-4C5B-72FC-7C91-50AACEAD43D0}"/>
          </ac:picMkLst>
        </pc:picChg>
      </pc:sldChg>
      <pc:sldChg chg="modSp mod">
        <pc:chgData name="Herb Miner" userId="0bfd22f3-479c-4826-9dad-57f6ffe99f04" providerId="ADAL" clId="{5EB5CC39-17F1-4522-B6BC-B064D0F1FE35}" dt="2025-01-31T20:15:29.248" v="990" actId="6549"/>
        <pc:sldMkLst>
          <pc:docMk/>
          <pc:sldMk cId="3773427332" sldId="260"/>
        </pc:sldMkLst>
        <pc:spChg chg="mod">
          <ac:chgData name="Herb Miner" userId="0bfd22f3-479c-4826-9dad-57f6ffe99f04" providerId="ADAL" clId="{5EB5CC39-17F1-4522-B6BC-B064D0F1FE35}" dt="2025-01-31T20:15:20.102" v="967" actId="20577"/>
          <ac:spMkLst>
            <pc:docMk/>
            <pc:sldMk cId="3773427332" sldId="260"/>
            <ac:spMk id="6" creationId="{84327E2C-9BD3-4F86-C0D3-F6DB7630AC96}"/>
          </ac:spMkLst>
        </pc:spChg>
        <pc:spChg chg="mod">
          <ac:chgData name="Herb Miner" userId="0bfd22f3-479c-4826-9dad-57f6ffe99f04" providerId="ADAL" clId="{5EB5CC39-17F1-4522-B6BC-B064D0F1FE35}" dt="2025-01-31T20:15:29.248" v="990" actId="6549"/>
          <ac:spMkLst>
            <pc:docMk/>
            <pc:sldMk cId="3773427332" sldId="260"/>
            <ac:spMk id="7" creationId="{DDAA5E29-FCE8-18BD-DBBC-3D244E1701FB}"/>
          </ac:spMkLst>
        </pc:spChg>
      </pc:sldChg>
      <pc:sldChg chg="modSp mod">
        <pc:chgData name="Herb Miner" userId="0bfd22f3-479c-4826-9dad-57f6ffe99f04" providerId="ADAL" clId="{5EB5CC39-17F1-4522-B6BC-B064D0F1FE35}" dt="2025-01-31T20:16:49.896" v="996" actId="6549"/>
        <pc:sldMkLst>
          <pc:docMk/>
          <pc:sldMk cId="2643548074" sldId="261"/>
        </pc:sldMkLst>
        <pc:spChg chg="mod">
          <ac:chgData name="Herb Miner" userId="0bfd22f3-479c-4826-9dad-57f6ffe99f04" providerId="ADAL" clId="{5EB5CC39-17F1-4522-B6BC-B064D0F1FE35}" dt="2025-01-31T20:16:49.896" v="996" actId="6549"/>
          <ac:spMkLst>
            <pc:docMk/>
            <pc:sldMk cId="2643548074" sldId="261"/>
            <ac:spMk id="3" creationId="{0267AB6F-BCD8-3A57-F1F6-90854C1FF6EF}"/>
          </ac:spMkLst>
        </pc:spChg>
        <pc:picChg chg="mod">
          <ac:chgData name="Herb Miner" userId="0bfd22f3-479c-4826-9dad-57f6ffe99f04" providerId="ADAL" clId="{5EB5CC39-17F1-4522-B6BC-B064D0F1FE35}" dt="2025-01-31T20:16:41.010" v="995" actId="1076"/>
          <ac:picMkLst>
            <pc:docMk/>
            <pc:sldMk cId="2643548074" sldId="261"/>
            <ac:picMk id="1026" creationId="{E8F34031-7790-FAB8-C253-7F5234A890F8}"/>
          </ac:picMkLst>
        </pc:picChg>
      </pc:sldChg>
      <pc:sldChg chg="modSp mod">
        <pc:chgData name="Herb Miner" userId="0bfd22f3-479c-4826-9dad-57f6ffe99f04" providerId="ADAL" clId="{5EB5CC39-17F1-4522-B6BC-B064D0F1FE35}" dt="2025-01-31T20:18:03.266" v="1025" actId="20577"/>
        <pc:sldMkLst>
          <pc:docMk/>
          <pc:sldMk cId="3470472885" sldId="264"/>
        </pc:sldMkLst>
        <pc:spChg chg="mod">
          <ac:chgData name="Herb Miner" userId="0bfd22f3-479c-4826-9dad-57f6ffe99f04" providerId="ADAL" clId="{5EB5CC39-17F1-4522-B6BC-B064D0F1FE35}" dt="2025-01-31T20:17:24.151" v="997" actId="6549"/>
          <ac:spMkLst>
            <pc:docMk/>
            <pc:sldMk cId="3470472885" sldId="264"/>
            <ac:spMk id="2" creationId="{40A9DEC5-B181-FB42-A15D-7595F4FFB56A}"/>
          </ac:spMkLst>
        </pc:spChg>
        <pc:spChg chg="mod">
          <ac:chgData name="Herb Miner" userId="0bfd22f3-479c-4826-9dad-57f6ffe99f04" providerId="ADAL" clId="{5EB5CC39-17F1-4522-B6BC-B064D0F1FE35}" dt="2025-01-31T20:18:03.266" v="1025" actId="20577"/>
          <ac:spMkLst>
            <pc:docMk/>
            <pc:sldMk cId="3470472885" sldId="264"/>
            <ac:spMk id="3" creationId="{42299141-48AD-8A4B-C576-F5F504C83BBD}"/>
          </ac:spMkLst>
        </pc:spChg>
        <pc:picChg chg="mod">
          <ac:chgData name="Herb Miner" userId="0bfd22f3-479c-4826-9dad-57f6ffe99f04" providerId="ADAL" clId="{5EB5CC39-17F1-4522-B6BC-B064D0F1FE35}" dt="2025-01-31T20:17:27.957" v="998" actId="1076"/>
          <ac:picMkLst>
            <pc:docMk/>
            <pc:sldMk cId="3470472885" sldId="264"/>
            <ac:picMk id="5" creationId="{BCEE9351-6615-AE07-E122-6AF98231A96B}"/>
          </ac:picMkLst>
        </pc:picChg>
      </pc:sldChg>
      <pc:sldChg chg="modSp mod">
        <pc:chgData name="Herb Miner" userId="0bfd22f3-479c-4826-9dad-57f6ffe99f04" providerId="ADAL" clId="{5EB5CC39-17F1-4522-B6BC-B064D0F1FE35}" dt="2025-01-31T20:05:06.998" v="514" actId="20577"/>
        <pc:sldMkLst>
          <pc:docMk/>
          <pc:sldMk cId="2228740567" sldId="265"/>
        </pc:sldMkLst>
        <pc:spChg chg="mod">
          <ac:chgData name="Herb Miner" userId="0bfd22f3-479c-4826-9dad-57f6ffe99f04" providerId="ADAL" clId="{5EB5CC39-17F1-4522-B6BC-B064D0F1FE35}" dt="2025-01-31T20:05:06.998" v="514" actId="20577"/>
          <ac:spMkLst>
            <pc:docMk/>
            <pc:sldMk cId="2228740567" sldId="265"/>
            <ac:spMk id="3" creationId="{8287B314-A3EA-EE61-9CC1-34D850483EED}"/>
          </ac:spMkLst>
        </pc:spChg>
        <pc:picChg chg="mod">
          <ac:chgData name="Herb Miner" userId="0bfd22f3-479c-4826-9dad-57f6ffe99f04" providerId="ADAL" clId="{5EB5CC39-17F1-4522-B6BC-B064D0F1FE35}" dt="2025-01-31T20:03:22.271" v="399" actId="1076"/>
          <ac:picMkLst>
            <pc:docMk/>
            <pc:sldMk cId="2228740567" sldId="265"/>
            <ac:picMk id="4098" creationId="{22ACB4FE-E8D3-BAD1-6D05-0F7BEE94BB94}"/>
          </ac:picMkLst>
        </pc:picChg>
        <pc:picChg chg="mod">
          <ac:chgData name="Herb Miner" userId="0bfd22f3-479c-4826-9dad-57f6ffe99f04" providerId="ADAL" clId="{5EB5CC39-17F1-4522-B6BC-B064D0F1FE35}" dt="2025-01-31T20:03:24.546" v="400" actId="1076"/>
          <ac:picMkLst>
            <pc:docMk/>
            <pc:sldMk cId="2228740567" sldId="265"/>
            <ac:picMk id="4102" creationId="{45D5E620-3518-DE3B-666F-841F5D9FFF0C}"/>
          </ac:picMkLst>
        </pc:picChg>
      </pc:sldChg>
      <pc:sldChg chg="addSp delSp modSp mod modNotesTx">
        <pc:chgData name="Herb Miner" userId="0bfd22f3-479c-4826-9dad-57f6ffe99f04" providerId="ADAL" clId="{5EB5CC39-17F1-4522-B6BC-B064D0F1FE35}" dt="2025-01-31T20:18:28.190" v="1036" actId="6549"/>
        <pc:sldMkLst>
          <pc:docMk/>
          <pc:sldMk cId="538065254" sldId="266"/>
        </pc:sldMkLst>
        <pc:spChg chg="mod">
          <ac:chgData name="Herb Miner" userId="0bfd22f3-479c-4826-9dad-57f6ffe99f04" providerId="ADAL" clId="{5EB5CC39-17F1-4522-B6BC-B064D0F1FE35}" dt="2025-01-31T20:18:28.190" v="1036" actId="6549"/>
          <ac:spMkLst>
            <pc:docMk/>
            <pc:sldMk cId="538065254" sldId="266"/>
            <ac:spMk id="2" creationId="{C1C24548-C2B4-39E0-509C-6808C94ECBD2}"/>
          </ac:spMkLst>
        </pc:spChg>
        <pc:spChg chg="del">
          <ac:chgData name="Herb Miner" userId="0bfd22f3-479c-4826-9dad-57f6ffe99f04" providerId="ADAL" clId="{5EB5CC39-17F1-4522-B6BC-B064D0F1FE35}" dt="2025-01-31T19:55:00.780" v="1" actId="478"/>
          <ac:spMkLst>
            <pc:docMk/>
            <pc:sldMk cId="538065254" sldId="266"/>
            <ac:spMk id="3" creationId="{4A31F3FD-29C6-9F2B-8C9B-DE0DAACB2DFA}"/>
          </ac:spMkLst>
        </pc:spChg>
        <pc:spChg chg="add del">
          <ac:chgData name="Herb Miner" userId="0bfd22f3-479c-4826-9dad-57f6ffe99f04" providerId="ADAL" clId="{5EB5CC39-17F1-4522-B6BC-B064D0F1FE35}" dt="2025-01-31T19:55:00.780" v="1" actId="478"/>
          <ac:spMkLst>
            <pc:docMk/>
            <pc:sldMk cId="538065254" sldId="266"/>
            <ac:spMk id="5" creationId="{59B42FC7-68AF-372D-4DB7-62C2928E06C8}"/>
          </ac:spMkLst>
        </pc:spChg>
        <pc:spChg chg="add del mod">
          <ac:chgData name="Herb Miner" userId="0bfd22f3-479c-4826-9dad-57f6ffe99f04" providerId="ADAL" clId="{5EB5CC39-17F1-4522-B6BC-B064D0F1FE35}" dt="2025-01-31T19:55:05.305" v="2" actId="478"/>
          <ac:spMkLst>
            <pc:docMk/>
            <pc:sldMk cId="538065254" sldId="266"/>
            <ac:spMk id="6" creationId="{D06BF79B-9058-8E70-E909-6A44BD78CDA7}"/>
          </ac:spMkLst>
        </pc:spChg>
        <pc:spChg chg="add">
          <ac:chgData name="Herb Miner" userId="0bfd22f3-479c-4826-9dad-57f6ffe99f04" providerId="ADAL" clId="{5EB5CC39-17F1-4522-B6BC-B064D0F1FE35}" dt="2025-01-31T19:55:14.024" v="3"/>
          <ac:spMkLst>
            <pc:docMk/>
            <pc:sldMk cId="538065254" sldId="266"/>
            <ac:spMk id="7" creationId="{8F24F925-A4D0-9D47-02BB-B0E9A085A333}"/>
          </ac:spMkLst>
        </pc:spChg>
        <pc:picChg chg="add mod">
          <ac:chgData name="Herb Miner" userId="0bfd22f3-479c-4826-9dad-57f6ffe99f04" providerId="ADAL" clId="{5EB5CC39-17F1-4522-B6BC-B064D0F1FE35}" dt="2025-01-31T19:56:32.031" v="7" actId="1076"/>
          <ac:picMkLst>
            <pc:docMk/>
            <pc:sldMk cId="538065254" sldId="266"/>
            <ac:picMk id="9" creationId="{1190FA2E-94C4-4C3B-4501-E1C7AAF1A2C7}"/>
          </ac:picMkLst>
        </pc:picChg>
        <pc:picChg chg="add del">
          <ac:chgData name="Herb Miner" userId="0bfd22f3-479c-4826-9dad-57f6ffe99f04" providerId="ADAL" clId="{5EB5CC39-17F1-4522-B6BC-B064D0F1FE35}" dt="2025-01-31T19:57:54.603" v="153" actId="22"/>
          <ac:picMkLst>
            <pc:docMk/>
            <pc:sldMk cId="538065254" sldId="266"/>
            <ac:picMk id="11" creationId="{18F54827-E526-8865-91DA-56BCFDE8D4D1}"/>
          </ac:picMkLst>
        </pc:picChg>
      </pc:sldChg>
      <pc:sldChg chg="addSp delSp modSp add mod ord">
        <pc:chgData name="Herb Miner" userId="0bfd22f3-479c-4826-9dad-57f6ffe99f04" providerId="ADAL" clId="{5EB5CC39-17F1-4522-B6BC-B064D0F1FE35}" dt="2025-01-31T20:06:26.964" v="523"/>
        <pc:sldMkLst>
          <pc:docMk/>
          <pc:sldMk cId="1539302231" sldId="267"/>
        </pc:sldMkLst>
        <pc:spChg chg="mod">
          <ac:chgData name="Herb Miner" userId="0bfd22f3-479c-4826-9dad-57f6ffe99f04" providerId="ADAL" clId="{5EB5CC39-17F1-4522-B6BC-B064D0F1FE35}" dt="2025-01-31T19:58:27.873" v="209" actId="20577"/>
          <ac:spMkLst>
            <pc:docMk/>
            <pc:sldMk cId="1539302231" sldId="267"/>
            <ac:spMk id="2" creationId="{279330AF-32B4-3E3E-3726-5FB28D2BE7FF}"/>
          </ac:spMkLst>
        </pc:spChg>
        <pc:spChg chg="add del">
          <ac:chgData name="Herb Miner" userId="0bfd22f3-479c-4826-9dad-57f6ffe99f04" providerId="ADAL" clId="{5EB5CC39-17F1-4522-B6BC-B064D0F1FE35}" dt="2025-01-31T19:58:09.468" v="157" actId="22"/>
          <ac:spMkLst>
            <pc:docMk/>
            <pc:sldMk cId="1539302231" sldId="267"/>
            <ac:spMk id="5" creationId="{6CE7AAC7-06B7-2973-C324-41EC07B32DF1}"/>
          </ac:spMkLst>
        </pc:spChg>
        <pc:spChg chg="add mod">
          <ac:chgData name="Herb Miner" userId="0bfd22f3-479c-4826-9dad-57f6ffe99f04" providerId="ADAL" clId="{5EB5CC39-17F1-4522-B6BC-B064D0F1FE35}" dt="2025-01-31T20:05:54.902" v="520" actId="1076"/>
          <ac:spMkLst>
            <pc:docMk/>
            <pc:sldMk cId="1539302231" sldId="267"/>
            <ac:spMk id="7" creationId="{57D636B5-7A89-4B1F-7F70-B3B90581BE04}"/>
          </ac:spMkLst>
        </pc:spChg>
        <pc:picChg chg="del">
          <ac:chgData name="Herb Miner" userId="0bfd22f3-479c-4826-9dad-57f6ffe99f04" providerId="ADAL" clId="{5EB5CC39-17F1-4522-B6BC-B064D0F1FE35}" dt="2025-01-31T19:57:58.902" v="155" actId="478"/>
          <ac:picMkLst>
            <pc:docMk/>
            <pc:sldMk cId="1539302231" sldId="267"/>
            <ac:picMk id="9" creationId="{D54F0271-03A7-141B-1C07-4B697E32286B}"/>
          </ac:picMkLst>
        </pc:picChg>
      </pc:sldChg>
      <pc:sldChg chg="addSp delSp modSp add mod modNotesTx">
        <pc:chgData name="Herb Miner" userId="0bfd22f3-479c-4826-9dad-57f6ffe99f04" providerId="ADAL" clId="{5EB5CC39-17F1-4522-B6BC-B064D0F1FE35}" dt="2025-01-31T20:12:47.545" v="829" actId="6549"/>
        <pc:sldMkLst>
          <pc:docMk/>
          <pc:sldMk cId="1162243417" sldId="268"/>
        </pc:sldMkLst>
        <pc:spChg chg="mod">
          <ac:chgData name="Herb Miner" userId="0bfd22f3-479c-4826-9dad-57f6ffe99f04" providerId="ADAL" clId="{5EB5CC39-17F1-4522-B6BC-B064D0F1FE35}" dt="2025-01-31T20:11:41.472" v="691"/>
          <ac:spMkLst>
            <pc:docMk/>
            <pc:sldMk cId="1162243417" sldId="268"/>
            <ac:spMk id="2" creationId="{9168A9BA-ECCC-36B2-DD9C-53FDA0AB077A}"/>
          </ac:spMkLst>
        </pc:spChg>
        <pc:spChg chg="add del mod">
          <ac:chgData name="Herb Miner" userId="0bfd22f3-479c-4826-9dad-57f6ffe99f04" providerId="ADAL" clId="{5EB5CC39-17F1-4522-B6BC-B064D0F1FE35}" dt="2025-01-31T20:11:47.477" v="692" actId="478"/>
          <ac:spMkLst>
            <pc:docMk/>
            <pc:sldMk cId="1162243417" sldId="268"/>
            <ac:spMk id="3" creationId="{37ADDE30-DEBB-38D8-AD17-5C6D353D3B0B}"/>
          </ac:spMkLst>
        </pc:spChg>
        <pc:spChg chg="add del mod">
          <ac:chgData name="Herb Miner" userId="0bfd22f3-479c-4826-9dad-57f6ffe99f04" providerId="ADAL" clId="{5EB5CC39-17F1-4522-B6BC-B064D0F1FE35}" dt="2025-01-31T20:11:50.142" v="693" actId="478"/>
          <ac:spMkLst>
            <pc:docMk/>
            <pc:sldMk cId="1162243417" sldId="268"/>
            <ac:spMk id="8" creationId="{57431955-9012-7E69-651A-013C5323D754}"/>
          </ac:spMkLst>
        </pc:spChg>
        <pc:picChg chg="add del mod">
          <ac:chgData name="Herb Miner" userId="0bfd22f3-479c-4826-9dad-57f6ffe99f04" providerId="ADAL" clId="{5EB5CC39-17F1-4522-B6BC-B064D0F1FE35}" dt="2025-01-31T20:11:53.919" v="694" actId="478"/>
          <ac:picMkLst>
            <pc:docMk/>
            <pc:sldMk cId="1162243417" sldId="268"/>
            <ac:picMk id="6" creationId="{BDAAF6B7-D8C8-CF7D-2A16-0D7A7DE32E06}"/>
          </ac:picMkLst>
        </pc:picChg>
        <pc:picChg chg="del">
          <ac:chgData name="Herb Miner" userId="0bfd22f3-479c-4826-9dad-57f6ffe99f04" providerId="ADAL" clId="{5EB5CC39-17F1-4522-B6BC-B064D0F1FE35}" dt="2025-01-31T20:06:38.788" v="537" actId="478"/>
          <ac:picMkLst>
            <pc:docMk/>
            <pc:sldMk cId="1162243417" sldId="268"/>
            <ac:picMk id="9" creationId="{6C560C7D-0F48-A8FA-D721-B115A7754146}"/>
          </ac:picMkLst>
        </pc:picChg>
        <pc:picChg chg="add del mod">
          <ac:chgData name="Herb Miner" userId="0bfd22f3-479c-4826-9dad-57f6ffe99f04" providerId="ADAL" clId="{5EB5CC39-17F1-4522-B6BC-B064D0F1FE35}" dt="2025-01-31T20:09:28.962" v="571" actId="478"/>
          <ac:picMkLst>
            <pc:docMk/>
            <pc:sldMk cId="1162243417" sldId="268"/>
            <ac:picMk id="6146" creationId="{64E16015-3184-B9E1-48E1-B1F62DD55F13}"/>
          </ac:picMkLst>
        </pc:picChg>
        <pc:picChg chg="add mod">
          <ac:chgData name="Herb Miner" userId="0bfd22f3-479c-4826-9dad-57f6ffe99f04" providerId="ADAL" clId="{5EB5CC39-17F1-4522-B6BC-B064D0F1FE35}" dt="2025-01-31T20:12:04.701" v="698" actId="14100"/>
          <ac:picMkLst>
            <pc:docMk/>
            <pc:sldMk cId="1162243417" sldId="268"/>
            <ac:picMk id="6148" creationId="{899FB39C-C741-66BA-585F-386E7B8B7A6F}"/>
          </ac:picMkLst>
        </pc:picChg>
      </pc:sldChg>
      <pc:sldChg chg="new del">
        <pc:chgData name="Herb Miner" userId="0bfd22f3-479c-4826-9dad-57f6ffe99f04" providerId="ADAL" clId="{5EB5CC39-17F1-4522-B6BC-B064D0F1FE35}" dt="2025-01-31T20:12:58.535" v="831" actId="47"/>
        <pc:sldMkLst>
          <pc:docMk/>
          <pc:sldMk cId="3059587737" sldId="269"/>
        </pc:sldMkLst>
      </pc:sldChg>
      <pc:sldChg chg="modSp add mod">
        <pc:chgData name="Herb Miner" userId="0bfd22f3-479c-4826-9dad-57f6ffe99f04" providerId="ADAL" clId="{5EB5CC39-17F1-4522-B6BC-B064D0F1FE35}" dt="2025-01-31T20:10:53.193" v="651" actId="6549"/>
        <pc:sldMkLst>
          <pc:docMk/>
          <pc:sldMk cId="1949299992" sldId="270"/>
        </pc:sldMkLst>
        <pc:spChg chg="mod">
          <ac:chgData name="Herb Miner" userId="0bfd22f3-479c-4826-9dad-57f6ffe99f04" providerId="ADAL" clId="{5EB5CC39-17F1-4522-B6BC-B064D0F1FE35}" dt="2025-01-31T20:10:53.193" v="651" actId="6549"/>
          <ac:spMkLst>
            <pc:docMk/>
            <pc:sldMk cId="1949299992" sldId="270"/>
            <ac:spMk id="2" creationId="{B2ED320B-6D92-8277-892A-9AAE316F0299}"/>
          </ac:spMkLst>
        </pc:spChg>
        <pc:spChg chg="mod">
          <ac:chgData name="Herb Miner" userId="0bfd22f3-479c-4826-9dad-57f6ffe99f04" providerId="ADAL" clId="{5EB5CC39-17F1-4522-B6BC-B064D0F1FE35}" dt="2025-01-31T20:10:35.464" v="605" actId="6549"/>
          <ac:spMkLst>
            <pc:docMk/>
            <pc:sldMk cId="1949299992" sldId="270"/>
            <ac:spMk id="5" creationId="{7CE3B68E-AC0F-AE59-0480-646AFF3AE8F5}"/>
          </ac:spMkLst>
        </pc:spChg>
      </pc:sldChg>
      <pc:sldChg chg="modSp add mod">
        <pc:chgData name="Herb Miner" userId="0bfd22f3-479c-4826-9dad-57f6ffe99f04" providerId="ADAL" clId="{5EB5CC39-17F1-4522-B6BC-B064D0F1FE35}" dt="2025-01-31T20:11:27.243" v="688" actId="6549"/>
        <pc:sldMkLst>
          <pc:docMk/>
          <pc:sldMk cId="908142333" sldId="271"/>
        </pc:sldMkLst>
        <pc:spChg chg="mod">
          <ac:chgData name="Herb Miner" userId="0bfd22f3-479c-4826-9dad-57f6ffe99f04" providerId="ADAL" clId="{5EB5CC39-17F1-4522-B6BC-B064D0F1FE35}" dt="2025-01-31T20:11:27.243" v="688" actId="6549"/>
          <ac:spMkLst>
            <pc:docMk/>
            <pc:sldMk cId="908142333" sldId="271"/>
            <ac:spMk id="5" creationId="{F7586AED-8B27-42E3-2D18-66AF3643BD17}"/>
          </ac:spMkLst>
        </pc:spChg>
      </pc:sldChg>
      <pc:sldChg chg="addSp modSp add mod">
        <pc:chgData name="Herb Miner" userId="0bfd22f3-479c-4826-9dad-57f6ffe99f04" providerId="ADAL" clId="{5EB5CC39-17F1-4522-B6BC-B064D0F1FE35}" dt="2025-01-31T20:14:04.684" v="955" actId="1076"/>
        <pc:sldMkLst>
          <pc:docMk/>
          <pc:sldMk cId="3204910045" sldId="272"/>
        </pc:sldMkLst>
        <pc:spChg chg="add mod">
          <ac:chgData name="Herb Miner" userId="0bfd22f3-479c-4826-9dad-57f6ffe99f04" providerId="ADAL" clId="{5EB5CC39-17F1-4522-B6BC-B064D0F1FE35}" dt="2025-01-31T20:14:04.684" v="955" actId="1076"/>
          <ac:spMkLst>
            <pc:docMk/>
            <pc:sldMk cId="3204910045" sldId="272"/>
            <ac:spMk id="2" creationId="{ABFDECC2-B5E0-C05D-7972-26A99940F1E2}"/>
          </ac:spMkLst>
        </pc:spChg>
        <pc:spChg chg="mod">
          <ac:chgData name="Herb Miner" userId="0bfd22f3-479c-4826-9dad-57f6ffe99f04" providerId="ADAL" clId="{5EB5CC39-17F1-4522-B6BC-B064D0F1FE35}" dt="2025-01-31T20:13:17.931" v="881" actId="20577"/>
          <ac:spMkLst>
            <pc:docMk/>
            <pc:sldMk cId="3204910045" sldId="272"/>
            <ac:spMk id="16" creationId="{7A662A00-2008-9F2F-1900-7162902E0A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9412-77F6-4770-BFE4-CBF7AB450F7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1CF72-5592-4BE3-838E-3BDA777E6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1CF72-5592-4BE3-838E-3BDA777E6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 2 is most common because it already aligns with NIST SP 800-171 which DoD already required to be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1CF72-5592-4BE3-838E-3BDA777E67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76D57-3686-942F-51DD-4965925F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B2A118-9992-4FF9-9E1F-12EDD2BF2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1155B-FCDC-F882-1FB9-69B87CFDF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 2 is most common because it already aligns with NIST SP 800-171 which DoD already required to be followed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6E3D7-1E4D-46DA-2CC1-C2740F4D5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1CF72-5592-4BE3-838E-3BDA777E6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0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0C81E-F230-327C-0979-18491922A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4AB95-D13C-846D-9C0A-BFF339F04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B1004-D891-57EC-E95A-8A6A8F603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least, implement NIST CSF 2.0.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BCFF5-A402-833D-C7AD-D77755C84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1CF72-5592-4BE3-838E-3BDA777E67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8B5E-AAD5-D0BA-74FF-EFFC4AD4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B2D01-9791-5893-D415-AC22C2B06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29FE-D804-EB3B-CFA3-2453FB2A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A98-BB38-7B9C-BE6F-D95B3175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EA1F7-1B4A-8C3C-6EF4-A6EE73A1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5D2B-2C2C-A069-0986-4BED7174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22147-5E3C-162D-0D5A-AAC524EB2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4185C-B44F-29F7-591A-FED5F166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68EA-4DBD-48EE-EAED-AFD1D5CF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508C8-EEA4-64D2-99E0-A87A94F0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0EFFA-F73F-57B1-3E39-5C5BB2F0D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C0FA6-810D-4DE1-8974-BA9BAE744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677A4-4F54-F9E5-8304-6992E3A9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B2BE2-B1FA-9631-CDF1-C6960B9D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3B5F1-5503-5D3D-F913-DB595FD3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ECDCF-C3AC-9A8A-349E-54D2877C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FADE-EF5B-D6B0-14F2-16B4CFD0C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AAB23-B0DC-7B19-719D-B6983400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B369D-B3FB-782F-ABFA-7F3771FA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3645-9E79-2048-6F9B-4C9AEA3E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F3F3-B172-EEBE-FC7A-4473D098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32E02-D797-6469-75CE-098E5D498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847E0-70CE-AD5B-7225-D2AFF619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EC01E-8E19-0E72-AE07-0D1D034C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93C0-DE81-48D4-22F1-314B87DD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BA18-3773-6231-23C9-A9CA2949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EDA78-17C5-D73A-AED7-1BBFA89A0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80B3C-7CA9-D91C-9E2B-0E7B4F6B9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BFA66-2667-ECDB-C2B9-95FC49A1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7BE13-3D69-1536-6F2A-DEAEF5F4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0E7B7-1EFF-B78F-E792-C58A16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E8C6-3ABC-A7F3-B8EF-7F84EC59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5699A-4B83-9F80-5F2F-6D1796FF8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D2356-B869-19A5-0008-5593002E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EEA43-EA71-674E-30B9-B51017663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C5CB4-B180-D6BF-ED19-61F3823B3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92C14-9E25-3E0C-BC9C-AB02085C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48DAD-7EE3-B04F-E389-0D545AD7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C3E37-D25C-5A16-6232-72A8DE01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2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BC43-DC90-E7D5-CDB4-0B1974E3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2C3C2-3902-2266-3C7A-E3A98B6B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960E4-6A96-DB81-88A0-21AD0CF2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DACCA-8F51-7EE4-2157-0EFA910F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8405E8-8D47-477B-1C44-EA156211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08C15-628A-CD67-6226-DC72E6EE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891F1-A0EA-4CE5-8C83-1832235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99DE-A7CB-B1B1-9C3D-B91D3C2E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80EB-FC89-E579-B5FB-70FF423A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C6557-85FE-0BFE-6D8F-2D210219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6B84B-1B01-B24E-AEA9-40F02543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A149D-717E-8816-EA43-86539F2F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5C0FC-DF15-2C0A-0943-04DC71A9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5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B819-187B-4D7D-0B9A-2F893900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28677-44D8-0533-4CDD-74749068D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955A5-3701-B0ED-965B-1B851D6FF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DF3AA-463D-0443-7816-37059BCD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8E81A-061B-5347-5741-C92A8286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684B9-3FF2-3715-7AE2-48619446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D54A3-DE69-C24E-E79B-5791DA6E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9D2BA-9BC7-7169-1953-FAC1F1F79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A8A3-7702-1980-D9AD-4B88EB0C6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5DF3EE-D8D6-4350-BF55-0E79A212DE21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B8C76-DA79-B8B8-5996-7ED7564A2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4E601-B338-0F31-E686-9488F5D8B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6F8D0-A8A3-4E6A-8BAE-9A5DDE778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9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E2C033C-AF7A-2DF2-2411-BDFB4A801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67" y="834635"/>
            <a:ext cx="9951041" cy="1816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9D9433-7CE8-568B-CF2B-B0F771A66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E07AA8-8E72-0D60-7C5E-347E184F1499}"/>
              </a:ext>
            </a:extLst>
          </p:cNvPr>
          <p:cNvSpPr txBox="1">
            <a:spLocks/>
          </p:cNvSpPr>
          <p:nvPr/>
        </p:nvSpPr>
        <p:spPr>
          <a:xfrm>
            <a:off x="748987" y="2375330"/>
            <a:ext cx="10515600" cy="840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1F0F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- Cybersecurity - Compliance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558E6C-7D54-8E46-25CF-2DAB03198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649" y="3766544"/>
            <a:ext cx="1775671" cy="22568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90E66F-FB0C-FD98-5A32-794F2C483F47}"/>
              </a:ext>
            </a:extLst>
          </p:cNvPr>
          <p:cNvSpPr txBox="1"/>
          <p:nvPr/>
        </p:nvSpPr>
        <p:spPr>
          <a:xfrm>
            <a:off x="4848446" y="4156290"/>
            <a:ext cx="5199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Herb Miner</a:t>
            </a:r>
          </a:p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B.S. Computer Systems Engineering</a:t>
            </a:r>
          </a:p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MBA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Co-Founder and Chief Operations Officer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Silicon Plains, LLC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F4FA2-CBD5-9167-3178-840747791017}"/>
              </a:ext>
            </a:extLst>
          </p:cNvPr>
          <p:cNvSpPr txBox="1"/>
          <p:nvPr/>
        </p:nvSpPr>
        <p:spPr>
          <a:xfrm>
            <a:off x="2679649" y="6275202"/>
            <a:ext cx="660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siliconplains.net   -   877-287-7762   -  herb@siliconplains.net</a:t>
            </a:r>
          </a:p>
        </p:txBody>
      </p:sp>
    </p:spTree>
    <p:extLst>
      <p:ext uri="{BB962C8B-B14F-4D97-AF65-F5344CB8AC3E}">
        <p14:creationId xmlns:p14="http://schemas.microsoft.com/office/powerpoint/2010/main" val="301113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B4423-29AC-252D-0446-00BB5AFA3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6D0E-621B-8730-1665-675291F4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BC107-33E5-D1BA-0E9A-821426EB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B314-A3EA-EE61-9CC1-34D850483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96" y="1842347"/>
            <a:ext cx="10228520" cy="424183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Most Common</a:t>
            </a:r>
          </a:p>
          <a:p>
            <a:pPr lvl="1"/>
            <a:r>
              <a:rPr lang="en-US" sz="2800" dirty="0"/>
              <a:t>SOC 2 – SaaS Companies, Cloud Providers</a:t>
            </a:r>
          </a:p>
          <a:p>
            <a:pPr lvl="1"/>
            <a:r>
              <a:rPr lang="en-US" sz="2800" dirty="0"/>
              <a:t>ISO 27001 – Very rigorous, 114 controls</a:t>
            </a:r>
          </a:p>
          <a:p>
            <a:pPr lvl="1"/>
            <a:r>
              <a:rPr lang="en-US" sz="2800" dirty="0"/>
              <a:t>PCI-DSS – Credit Card requirement</a:t>
            </a:r>
          </a:p>
          <a:p>
            <a:pPr lvl="1"/>
            <a:r>
              <a:rPr lang="en-US" sz="2800" dirty="0"/>
              <a:t>FedRAMP – Cloud Service Providers</a:t>
            </a:r>
          </a:p>
          <a:p>
            <a:pPr lvl="1"/>
            <a:r>
              <a:rPr lang="en-US" sz="2800" dirty="0" err="1"/>
              <a:t>StateRAMP</a:t>
            </a:r>
            <a:endParaRPr lang="en-US" sz="2800" dirty="0"/>
          </a:p>
          <a:p>
            <a:pPr lvl="1"/>
            <a:r>
              <a:rPr lang="en-US" sz="2800" dirty="0"/>
              <a:t>TX-RAMP</a:t>
            </a:r>
          </a:p>
          <a:p>
            <a:pPr lvl="1"/>
            <a:r>
              <a:rPr lang="en-US" sz="2800" dirty="0"/>
              <a:t>CMMC – DoD – Comprehensive</a:t>
            </a:r>
          </a:p>
          <a:p>
            <a:pPr lvl="1"/>
            <a:r>
              <a:rPr lang="en-US" sz="2800" dirty="0"/>
              <a:t>HITRUST – Health-related organizations</a:t>
            </a:r>
          </a:p>
          <a:p>
            <a:pPr lvl="1"/>
            <a:r>
              <a:rPr lang="en-US" sz="2800" dirty="0"/>
              <a:t>ISO/IEC 42001 – AI Systems</a:t>
            </a:r>
          </a:p>
          <a:p>
            <a:pPr lvl="1"/>
            <a:r>
              <a:rPr lang="en-US" sz="2800" dirty="0"/>
              <a:t>DORA – European Union</a:t>
            </a:r>
          </a:p>
          <a:p>
            <a:endParaRPr lang="en-US" sz="3200" dirty="0"/>
          </a:p>
          <a:p>
            <a:pPr lvl="2"/>
            <a:endParaRPr lang="en-US" dirty="0"/>
          </a:p>
          <a:p>
            <a:endParaRPr lang="en-US" sz="3200" dirty="0"/>
          </a:p>
        </p:txBody>
      </p:sp>
      <p:pic>
        <p:nvPicPr>
          <p:cNvPr id="4098" name="Picture 2" descr="SOC 2 | SOC 2 Compliance |CyberWhite">
            <a:extLst>
              <a:ext uri="{FF2B5EF4-FFF2-40B4-BE49-F238E27FC236}">
                <a16:creationId xmlns:a16="http://schemas.microsoft.com/office/drawing/2014/main" id="{22ACB4FE-E8D3-BAD1-6D05-0F7BEE94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21" y="1228815"/>
            <a:ext cx="2734450" cy="27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5D5E620-3518-DE3B-666F-841F5D9F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18" y="4187888"/>
            <a:ext cx="1900174" cy="16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4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C7E9E-CFAC-AF1F-7286-C192742DB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4548-C2B4-39E0-509C-6808C94E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CMMC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25E59-BEE7-AB72-B1EB-B36AAD56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90FA2E-94C4-4C3B-4501-E1C7AAF1A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673" y="1311028"/>
            <a:ext cx="7826652" cy="54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63D6B-BB04-49FA-3CA0-60A9282BE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30AF-32B4-3E3E-3726-5FB28D2B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CMMC Compliance Domains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F39F9-6BCA-E7FB-177E-4575E077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D636B5-7A89-4B1F-7F70-B3B90581BE04}"/>
              </a:ext>
            </a:extLst>
          </p:cNvPr>
          <p:cNvSpPr txBox="1"/>
          <p:nvPr/>
        </p:nvSpPr>
        <p:spPr>
          <a:xfrm>
            <a:off x="2541181" y="1502104"/>
            <a:ext cx="85060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Access Control (AC) - All Levels</a:t>
            </a:r>
          </a:p>
          <a:p>
            <a:r>
              <a:rPr lang="en-US" sz="2400" dirty="0"/>
              <a:t>Awareness &amp; Training (AT) - Level 2, 3</a:t>
            </a:r>
          </a:p>
          <a:p>
            <a:r>
              <a:rPr lang="en-US" sz="2400" dirty="0"/>
              <a:t>Audit &amp; Accountability (AU) - Level 2, 3</a:t>
            </a:r>
          </a:p>
          <a:p>
            <a:r>
              <a:rPr lang="en-US" sz="2400" dirty="0"/>
              <a:t>Configuration Management (CM) - Level 2, 3</a:t>
            </a:r>
          </a:p>
          <a:p>
            <a:r>
              <a:rPr lang="en-US" sz="2400" dirty="0"/>
              <a:t>Identification &amp; Authentication (IA) - All Levels</a:t>
            </a:r>
          </a:p>
          <a:p>
            <a:r>
              <a:rPr lang="en-US" sz="2400" dirty="0"/>
              <a:t>Incident Response (IR) - Level 2, 3</a:t>
            </a:r>
          </a:p>
          <a:p>
            <a:r>
              <a:rPr lang="en-US" sz="2400" dirty="0"/>
              <a:t>Maintenance (MA) - Level 2, 3</a:t>
            </a:r>
          </a:p>
          <a:p>
            <a:r>
              <a:rPr lang="en-US" sz="2400" dirty="0"/>
              <a:t>Media Protection (MP) - All Levels</a:t>
            </a:r>
          </a:p>
          <a:p>
            <a:r>
              <a:rPr lang="en-US" sz="2400" dirty="0"/>
              <a:t>Personnel Security (PS) - Level 2, 3</a:t>
            </a:r>
          </a:p>
          <a:p>
            <a:r>
              <a:rPr lang="en-US" sz="2400" dirty="0"/>
              <a:t>Physical Protection (PE) - All Levels</a:t>
            </a:r>
          </a:p>
          <a:p>
            <a:r>
              <a:rPr lang="en-US" sz="2400" dirty="0"/>
              <a:t>Risk Assessment (RA) - Level 2, 3</a:t>
            </a:r>
          </a:p>
          <a:p>
            <a:r>
              <a:rPr lang="en-US" sz="2400" dirty="0"/>
              <a:t>Security Assessment (CA) - Level 2, 3</a:t>
            </a:r>
          </a:p>
          <a:p>
            <a:r>
              <a:rPr lang="en-US" sz="2400" dirty="0"/>
              <a:t>System and Communications Protection (SC) - All Levels</a:t>
            </a:r>
          </a:p>
          <a:p>
            <a:r>
              <a:rPr lang="en-US" sz="2400" dirty="0"/>
              <a:t>System and Information Integrity (SI) - All Levels</a:t>
            </a:r>
          </a:p>
        </p:txBody>
      </p:sp>
    </p:spTree>
    <p:extLst>
      <p:ext uri="{BB962C8B-B14F-4D97-AF65-F5344CB8AC3E}">
        <p14:creationId xmlns:p14="http://schemas.microsoft.com/office/powerpoint/2010/main" val="153930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A894-626E-F108-F387-120A45AC2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357D-F897-6867-9034-CB660D74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should I do next?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272BD-6630-9B5B-2681-32E8FE2F7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586AED-8B27-42E3-2D18-66AF3643BD17}"/>
              </a:ext>
            </a:extLst>
          </p:cNvPr>
          <p:cNvSpPr txBox="1">
            <a:spLocks/>
          </p:cNvSpPr>
          <p:nvPr/>
        </p:nvSpPr>
        <p:spPr>
          <a:xfrm>
            <a:off x="838199" y="451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90814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F419C-C19C-89DC-E32D-82366B22D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A9BA-ECCC-36B2-DD9C-53FDA0A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NIST CSF 2.0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C3570-B14E-BEE7-8353-097EF64A8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pic>
        <p:nvPicPr>
          <p:cNvPr id="6148" name="Picture 4" descr="1700648803388 (1217×652)">
            <a:extLst>
              <a:ext uri="{FF2B5EF4-FFF2-40B4-BE49-F238E27FC236}">
                <a16:creationId xmlns:a16="http://schemas.microsoft.com/office/drawing/2014/main" id="{899FB39C-C741-66BA-585F-386E7B8B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2" y="1316162"/>
            <a:ext cx="10087972" cy="54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4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F55AE-8612-61F3-49A3-00FC6B0CB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C90E602-920B-11BD-F07B-3D7E6D722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67" y="834635"/>
            <a:ext cx="9951041" cy="1816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FB7BB3-3C2D-D24A-2EB8-D21B472FC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236571-CB4D-690F-FDDB-6436F1006492}"/>
              </a:ext>
            </a:extLst>
          </p:cNvPr>
          <p:cNvSpPr txBox="1">
            <a:spLocks/>
          </p:cNvSpPr>
          <p:nvPr/>
        </p:nvSpPr>
        <p:spPr>
          <a:xfrm>
            <a:off x="748987" y="2375330"/>
            <a:ext cx="10515600" cy="840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1F0F3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- Cybersecurity - Compliance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F32A06-A193-D409-8F3D-CFEF2460F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649" y="3766544"/>
            <a:ext cx="1775671" cy="22568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662A00-2008-9F2F-1900-7162902E0A85}"/>
              </a:ext>
            </a:extLst>
          </p:cNvPr>
          <p:cNvSpPr txBox="1"/>
          <p:nvPr/>
        </p:nvSpPr>
        <p:spPr>
          <a:xfrm>
            <a:off x="4848446" y="4156290"/>
            <a:ext cx="5199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Herb Miner</a:t>
            </a:r>
          </a:p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B.S. Computer Systems Engineering</a:t>
            </a:r>
          </a:p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MBA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Co-Founder and Chief Operations Officer</a:t>
            </a: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Silicon Plains, LLC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DECC2-B5E0-C05D-7972-26A99940F1E2}"/>
              </a:ext>
            </a:extLst>
          </p:cNvPr>
          <p:cNvSpPr txBox="1"/>
          <p:nvPr/>
        </p:nvSpPr>
        <p:spPr>
          <a:xfrm>
            <a:off x="2679649" y="6275202"/>
            <a:ext cx="660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siliconplains.net   -   877-287-7762   -  herb@siliconplains.net</a:t>
            </a:r>
          </a:p>
        </p:txBody>
      </p:sp>
    </p:spTree>
    <p:extLst>
      <p:ext uri="{BB962C8B-B14F-4D97-AF65-F5344CB8AC3E}">
        <p14:creationId xmlns:p14="http://schemas.microsoft.com/office/powerpoint/2010/main" val="320491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B2D9-F549-A4F5-444C-29A39D60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4AE4-2DCB-59CB-5C01-107B45B17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191"/>
            <a:ext cx="10515600" cy="4993684"/>
          </a:xfrm>
        </p:spPr>
        <p:txBody>
          <a:bodyPr>
            <a:normAutofit/>
          </a:bodyPr>
          <a:lstStyle/>
          <a:p>
            <a:pPr marL="0" marR="0"/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35 Space Shuttle missions</a:t>
            </a:r>
          </a:p>
          <a:p>
            <a:pPr marL="0" marR="0"/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 satellite missions</a:t>
            </a:r>
          </a:p>
          <a:p>
            <a:pPr marL="0" marR="0"/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Instrument-rated with a private pilot’s license</a:t>
            </a:r>
          </a:p>
          <a:p>
            <a:pPr marL="0" marR="0"/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Lockheed Martin</a:t>
            </a:r>
          </a:p>
          <a:p>
            <a:pPr marL="0" marR="0"/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NASA</a:t>
            </a:r>
          </a:p>
          <a:p>
            <a:pPr marL="0" marR="0"/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Department of Defense</a:t>
            </a:r>
          </a:p>
          <a:p>
            <a:pPr marL="0" marR="0"/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National Oceanic and Atmospheric Administration</a:t>
            </a:r>
          </a:p>
          <a:p>
            <a:pPr marL="0" marR="0"/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Silicon Plains, LLC  - founded in 2009</a:t>
            </a:r>
          </a:p>
          <a:p>
            <a:pPr marL="457200" lvl="1"/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Virtual Chief Information Officer services</a:t>
            </a:r>
          </a:p>
          <a:p>
            <a:pPr marL="457200" lvl="1"/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Cyber Security and Compliance services</a:t>
            </a:r>
          </a:p>
          <a:p>
            <a:pPr marL="457200" lvl="1"/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Consulting</a:t>
            </a:r>
          </a:p>
          <a:p>
            <a:pPr marL="0" marR="0"/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Prior Experience</a:t>
            </a:r>
          </a:p>
          <a:p>
            <a:pPr marL="457200" lvl="1"/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Transportation and Logistics</a:t>
            </a:r>
          </a:p>
          <a:p>
            <a:pPr marL="457200" lvl="1"/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Retail </a:t>
            </a:r>
          </a:p>
          <a:p>
            <a:pPr marL="457200" lvl="1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Service </a:t>
            </a:r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industries</a:t>
            </a:r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AFB70-6889-E791-8732-943D735C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pic>
        <p:nvPicPr>
          <p:cNvPr id="5" name="Content Placeholder 4" descr="Rocket launch">
            <a:extLst>
              <a:ext uri="{FF2B5EF4-FFF2-40B4-BE49-F238E27FC236}">
                <a16:creationId xmlns:a16="http://schemas.microsoft.com/office/drawing/2014/main" id="{549F5B6A-7451-0D49-846D-5C5F70C37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685" y="2041561"/>
            <a:ext cx="5081161" cy="33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2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60A96-E386-B9E0-7065-18C2B918E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3897-FAB4-FDC6-66AB-8258D3B5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Should I Care?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D0D3E-88B8-98DA-9D4E-793F3595C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7CEE95-D2BD-BADD-EED7-54F0E1963C96}"/>
              </a:ext>
            </a:extLst>
          </p:cNvPr>
          <p:cNvSpPr txBox="1">
            <a:spLocks/>
          </p:cNvSpPr>
          <p:nvPr/>
        </p:nvSpPr>
        <p:spPr>
          <a:xfrm>
            <a:off x="838199" y="451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Cybersecurity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98440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A7C61-F451-241F-928E-2DBEAB121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8DA2-7157-918F-E44D-FCB11B5C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57" y="92376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Business is At Risk!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BEBBB-4C7D-C405-EC43-80C36C92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pic>
        <p:nvPicPr>
          <p:cNvPr id="3" name="Graphic 2" descr="Target">
            <a:extLst>
              <a:ext uri="{FF2B5EF4-FFF2-40B4-BE49-F238E27FC236}">
                <a16:creationId xmlns:a16="http://schemas.microsoft.com/office/drawing/2014/main" id="{8FAA63A6-8AF1-804E-F732-96AF2A3E3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4930" y="2987661"/>
            <a:ext cx="1882140" cy="1882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27E2C-9BD3-4F86-C0D3-F6DB7630AC96}"/>
              </a:ext>
            </a:extLst>
          </p:cNvPr>
          <p:cNvSpPr txBox="1"/>
          <p:nvPr/>
        </p:nvSpPr>
        <p:spPr>
          <a:xfrm>
            <a:off x="2118162" y="3645230"/>
            <a:ext cx="1900546" cy="523220"/>
          </a:xfrm>
          <a:prstGeom prst="rect">
            <a:avLst/>
          </a:prstGeom>
          <a:solidFill>
            <a:schemeClr val="bg1"/>
          </a:solidFill>
          <a:ln>
            <a:solidFill>
              <a:srgbClr val="1924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9244D"/>
                </a:solidFill>
                <a:latin typeface="Nunito Sans" pitchFamily="2" charset="77"/>
              </a:rPr>
              <a:t>Steal Your </a:t>
            </a:r>
            <a:br>
              <a:rPr lang="en-US" sz="1400" dirty="0">
                <a:solidFill>
                  <a:srgbClr val="19244D"/>
                </a:solidFill>
                <a:latin typeface="Nunito Sans" pitchFamily="2" charset="77"/>
              </a:rPr>
            </a:br>
            <a:r>
              <a:rPr lang="en-US" sz="1400" dirty="0">
                <a:solidFill>
                  <a:srgbClr val="19244D"/>
                </a:solidFill>
                <a:latin typeface="Nunito Sans" pitchFamily="2" charset="77"/>
              </a:rPr>
              <a:t>Data</a:t>
            </a:r>
            <a:endParaRPr lang="en-US" sz="1300" dirty="0">
              <a:solidFill>
                <a:srgbClr val="19244D"/>
              </a:solidFill>
              <a:latin typeface="Nunito Sa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A5E29-FCE8-18BD-DBBC-3D244E1701FB}"/>
              </a:ext>
            </a:extLst>
          </p:cNvPr>
          <p:cNvSpPr txBox="1"/>
          <p:nvPr/>
        </p:nvSpPr>
        <p:spPr>
          <a:xfrm>
            <a:off x="5154931" y="5646510"/>
            <a:ext cx="1882139" cy="523220"/>
          </a:xfrm>
          <a:prstGeom prst="rect">
            <a:avLst/>
          </a:prstGeom>
          <a:solidFill>
            <a:schemeClr val="bg1"/>
          </a:solidFill>
          <a:ln>
            <a:solidFill>
              <a:srgbClr val="1924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9244D"/>
                </a:solidFill>
                <a:latin typeface="Nunito Sans" pitchFamily="2" charset="77"/>
              </a:rPr>
              <a:t>Sell Your</a:t>
            </a:r>
          </a:p>
          <a:p>
            <a:pPr algn="ctr"/>
            <a:r>
              <a:rPr lang="en-US" sz="1400" dirty="0">
                <a:solidFill>
                  <a:srgbClr val="19244D"/>
                </a:solidFill>
                <a:latin typeface="Nunito Sans" pitchFamily="2" charset="77"/>
              </a:rPr>
              <a:t>Data</a:t>
            </a:r>
            <a:endParaRPr lang="en-US" sz="1300" dirty="0">
              <a:solidFill>
                <a:srgbClr val="19244D"/>
              </a:solidFill>
              <a:latin typeface="Nunito Sans" pitchFamily="2" charset="77"/>
            </a:endParaRPr>
          </a:p>
        </p:txBody>
      </p:sp>
      <p:pic>
        <p:nvPicPr>
          <p:cNvPr id="8" name="Graphic 7" descr="Line arrow Counter clockwise curve">
            <a:extLst>
              <a:ext uri="{FF2B5EF4-FFF2-40B4-BE49-F238E27FC236}">
                <a16:creationId xmlns:a16="http://schemas.microsoft.com/office/drawing/2014/main" id="{1F3004CB-FD68-E89E-5F51-9D53F1236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165178">
            <a:off x="4195922" y="3874312"/>
            <a:ext cx="891419" cy="1199206"/>
          </a:xfrm>
          <a:prstGeom prst="rect">
            <a:avLst/>
          </a:prstGeom>
        </p:spPr>
      </p:pic>
      <p:pic>
        <p:nvPicPr>
          <p:cNvPr id="9" name="Graphic 8" descr="Line arrow Clockwise curve">
            <a:extLst>
              <a:ext uri="{FF2B5EF4-FFF2-40B4-BE49-F238E27FC236}">
                <a16:creationId xmlns:a16="http://schemas.microsoft.com/office/drawing/2014/main" id="{64E713BC-BF1B-250A-5F1D-BFFD46FEE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011305">
            <a:off x="7488648" y="3890915"/>
            <a:ext cx="869614" cy="1248795"/>
          </a:xfrm>
          <a:prstGeom prst="rect">
            <a:avLst/>
          </a:prstGeom>
        </p:spPr>
      </p:pic>
      <p:pic>
        <p:nvPicPr>
          <p:cNvPr id="10" name="Graphic 9" descr="Line arrow Straight">
            <a:extLst>
              <a:ext uri="{FF2B5EF4-FFF2-40B4-BE49-F238E27FC236}">
                <a16:creationId xmlns:a16="http://schemas.microsoft.com/office/drawing/2014/main" id="{815C7235-2599-FC4C-C008-86F5132DC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831548" y="4943515"/>
            <a:ext cx="523220" cy="523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CCD77D-D45D-BEEA-D92D-B3DAE0155107}"/>
              </a:ext>
            </a:extLst>
          </p:cNvPr>
          <p:cNvSpPr txBox="1"/>
          <p:nvPr/>
        </p:nvSpPr>
        <p:spPr>
          <a:xfrm>
            <a:off x="5152087" y="2574737"/>
            <a:ext cx="1882140" cy="307777"/>
          </a:xfrm>
          <a:prstGeom prst="rect">
            <a:avLst/>
          </a:prstGeom>
          <a:solidFill>
            <a:srgbClr val="019DDA"/>
          </a:solidFill>
          <a:ln>
            <a:solidFill>
              <a:srgbClr val="019DD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Nunito Sans" pitchFamily="2" charset="77"/>
              </a:rPr>
              <a:t>Hackers have 1 Goal </a:t>
            </a:r>
            <a:endParaRPr lang="en-US" sz="1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812460-34D0-60C4-4DF6-9E00DD05CF43}"/>
              </a:ext>
            </a:extLst>
          </p:cNvPr>
          <p:cNvSpPr/>
          <p:nvPr/>
        </p:nvSpPr>
        <p:spPr>
          <a:xfrm>
            <a:off x="5773571" y="3598147"/>
            <a:ext cx="644857" cy="6173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E6AA3-6DDA-126C-62DF-06CAB958CA81}"/>
              </a:ext>
            </a:extLst>
          </p:cNvPr>
          <p:cNvSpPr txBox="1"/>
          <p:nvPr/>
        </p:nvSpPr>
        <p:spPr>
          <a:xfrm>
            <a:off x="5773570" y="3715152"/>
            <a:ext cx="64485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9244D"/>
                </a:solidFill>
                <a:latin typeface="Nunito Sans" pitchFamily="2" charset="77"/>
              </a:rPr>
              <a:t>Make</a:t>
            </a:r>
          </a:p>
          <a:p>
            <a:pPr algn="ctr"/>
            <a:r>
              <a:rPr lang="en-US" sz="1000" dirty="0">
                <a:solidFill>
                  <a:srgbClr val="19244D"/>
                </a:solidFill>
                <a:latin typeface="Nunito Sans" pitchFamily="2" charset="77"/>
              </a:rPr>
              <a:t>Money!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E5D35-9B9D-DA4A-4F9B-DC8DFD6B8304}"/>
              </a:ext>
            </a:extLst>
          </p:cNvPr>
          <p:cNvSpPr txBox="1"/>
          <p:nvPr/>
        </p:nvSpPr>
        <p:spPr>
          <a:xfrm>
            <a:off x="8358041" y="3623801"/>
            <a:ext cx="2734056" cy="523220"/>
          </a:xfrm>
          <a:prstGeom prst="rect">
            <a:avLst/>
          </a:prstGeom>
          <a:solidFill>
            <a:schemeClr val="bg1"/>
          </a:solidFill>
          <a:ln>
            <a:solidFill>
              <a:srgbClr val="1924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9244D"/>
                </a:solidFill>
                <a:latin typeface="Nunito Sans" pitchFamily="2" charset="77"/>
              </a:rPr>
              <a:t>Force You Or Your Practice </a:t>
            </a:r>
          </a:p>
          <a:p>
            <a:pPr algn="ctr"/>
            <a:r>
              <a:rPr lang="en-US" sz="1400" dirty="0">
                <a:solidFill>
                  <a:srgbClr val="19244D"/>
                </a:solidFill>
                <a:latin typeface="Nunito Sans" pitchFamily="2" charset="77"/>
              </a:rPr>
              <a:t>To Pay A Ransom</a:t>
            </a:r>
            <a:endParaRPr lang="en-US" sz="1300" dirty="0">
              <a:solidFill>
                <a:srgbClr val="19244D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342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FA07D-2DDB-3304-1BB3-116CF96D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7D0B-9DA0-7876-BB23-F81DD7C4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Cybersecurity Threats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31989-37D7-63CA-3B25-FBB96553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CFC6F-4C5B-72FC-7C91-50AACEAD4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16" y="1541720"/>
            <a:ext cx="9580965" cy="51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74D94-57C0-F182-76DB-3C019837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A156-6D08-2F07-C12F-5F4AE54E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are breaches happening?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40992-A5F3-3C20-5F7A-A0EF97770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7AB6F-BCD8-3A57-F1F6-90854C1F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125"/>
            <a:ext cx="5732721" cy="4241837"/>
          </a:xfrm>
        </p:spPr>
        <p:txBody>
          <a:bodyPr>
            <a:normAutofit/>
          </a:bodyPr>
          <a:lstStyle/>
          <a:p>
            <a:r>
              <a:rPr lang="en-US" sz="2400" dirty="0"/>
              <a:t>91% of all cyber attacks begin with a </a:t>
            </a:r>
            <a:r>
              <a:rPr lang="en-US" sz="2400" b="1" dirty="0"/>
              <a:t>phishing</a:t>
            </a:r>
            <a:r>
              <a:rPr lang="en-US" sz="2400" dirty="0"/>
              <a:t> email to an unexpected victim</a:t>
            </a:r>
          </a:p>
          <a:p>
            <a:r>
              <a:rPr lang="en-US" sz="2400" dirty="0"/>
              <a:t>32% of all successful breaches involve the use of </a:t>
            </a:r>
            <a:r>
              <a:rPr lang="en-US" sz="2400" b="1" dirty="0"/>
              <a:t>phishing</a:t>
            </a:r>
            <a:r>
              <a:rPr lang="en-US" sz="2400" dirty="0"/>
              <a:t> techniques</a:t>
            </a:r>
          </a:p>
          <a:p>
            <a:r>
              <a:rPr lang="en-US" sz="2400" dirty="0"/>
              <a:t>147,000 </a:t>
            </a:r>
            <a:r>
              <a:rPr lang="en-US" sz="2400" b="1" dirty="0"/>
              <a:t>session token</a:t>
            </a:r>
            <a:r>
              <a:rPr lang="en-US" sz="2400" dirty="0"/>
              <a:t> replay attacks were detected by Microsoft in 2023, a 111% increase year-over-year</a:t>
            </a:r>
          </a:p>
          <a:p>
            <a:r>
              <a:rPr lang="en-US" sz="2400" dirty="0"/>
              <a:t>Stealing </a:t>
            </a:r>
            <a:r>
              <a:rPr lang="en-US" sz="2400" b="1" dirty="0"/>
              <a:t>session tokens</a:t>
            </a:r>
            <a:r>
              <a:rPr lang="en-US" sz="2400" dirty="0"/>
              <a:t> bypasses authentication controls like MFA</a:t>
            </a:r>
          </a:p>
          <a:p>
            <a:r>
              <a:rPr lang="en-US" sz="2400" dirty="0"/>
              <a:t>People + Email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83BC4-8CBE-FAFE-9F54-86DC4572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291" y="1527954"/>
            <a:ext cx="4053660" cy="2528089"/>
          </a:xfrm>
          <a:prstGeom prst="rect">
            <a:avLst/>
          </a:prstGeom>
        </p:spPr>
      </p:pic>
      <p:pic>
        <p:nvPicPr>
          <p:cNvPr id="1026" name="Picture 2" descr="15 Phishing Email Examples | Identify and Report Phishing Emails - Techrolet Tech Guides">
            <a:extLst>
              <a:ext uri="{FF2B5EF4-FFF2-40B4-BE49-F238E27FC236}">
                <a16:creationId xmlns:a16="http://schemas.microsoft.com/office/drawing/2014/main" id="{E8F34031-7790-FAB8-C253-7F5234A8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90" y="4335281"/>
            <a:ext cx="4053661" cy="21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4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0B7E0-F5A1-539B-FF21-317E2980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5417-A9DB-CFCE-AE81-3043C6A2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Layers of Cybersecurity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8563C-E6C7-938B-D3FC-DA5D8293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CC526-B4DE-F666-FD1A-1F4B0D838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125"/>
            <a:ext cx="10515600" cy="4241837"/>
          </a:xfrm>
        </p:spPr>
        <p:txBody>
          <a:bodyPr>
            <a:normAutofit/>
          </a:bodyPr>
          <a:lstStyle/>
          <a:p>
            <a:r>
              <a:rPr lang="en-US" sz="3200" dirty="0"/>
              <a:t>We implement 35 controls to protect clients and keep them compliant</a:t>
            </a:r>
          </a:p>
          <a:p>
            <a:pPr lvl="1"/>
            <a:r>
              <a:rPr lang="en-US" sz="2800" dirty="0"/>
              <a:t>Some are Technical Controls</a:t>
            </a:r>
          </a:p>
          <a:p>
            <a:pPr lvl="2"/>
            <a:r>
              <a:rPr lang="en-US" dirty="0"/>
              <a:t>NGAV</a:t>
            </a:r>
          </a:p>
          <a:p>
            <a:pPr lvl="2"/>
            <a:r>
              <a:rPr lang="en-US" dirty="0"/>
              <a:t>Zero-Trust</a:t>
            </a:r>
          </a:p>
          <a:p>
            <a:pPr lvl="1"/>
            <a:r>
              <a:rPr lang="en-US" sz="2800" dirty="0"/>
              <a:t>Some are Administrative Controls</a:t>
            </a:r>
          </a:p>
          <a:p>
            <a:pPr lvl="2"/>
            <a:r>
              <a:rPr lang="en-US" dirty="0"/>
              <a:t>Physical Security</a:t>
            </a:r>
          </a:p>
          <a:p>
            <a:pPr lvl="2"/>
            <a:r>
              <a:rPr lang="en-US" dirty="0"/>
              <a:t>Regular Audits</a:t>
            </a:r>
          </a:p>
          <a:p>
            <a:pPr lvl="2"/>
            <a:r>
              <a:rPr lang="en-US" dirty="0"/>
              <a:t>Company Policies</a:t>
            </a:r>
          </a:p>
          <a:p>
            <a:pPr lvl="2"/>
            <a:endParaRPr lang="en-US" dirty="0"/>
          </a:p>
          <a:p>
            <a:endParaRPr lang="en-US" sz="3200" dirty="0"/>
          </a:p>
        </p:txBody>
      </p:sp>
      <p:pic>
        <p:nvPicPr>
          <p:cNvPr id="3074" name="Picture 2" descr="Cyber Security — DeployPartners">
            <a:extLst>
              <a:ext uri="{FF2B5EF4-FFF2-40B4-BE49-F238E27FC236}">
                <a16:creationId xmlns:a16="http://schemas.microsoft.com/office/drawing/2014/main" id="{D37A2C9A-30CA-3FB1-BF7F-CAE10667E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65" y="3338623"/>
            <a:ext cx="4818406" cy="26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7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71BD6-34B5-A632-0B96-48A859597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320B-6D92-8277-892A-9AAE316F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should I do next?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B53DC-C0F0-8A60-9ED1-20010019F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E3B68E-AC0F-AE59-0480-646AFF3AE8F5}"/>
              </a:ext>
            </a:extLst>
          </p:cNvPr>
          <p:cNvSpPr txBox="1">
            <a:spLocks/>
          </p:cNvSpPr>
          <p:nvPr/>
        </p:nvSpPr>
        <p:spPr>
          <a:xfrm>
            <a:off x="838199" y="451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Cybersecurity</a:t>
            </a:r>
          </a:p>
        </p:txBody>
      </p:sp>
    </p:spTree>
    <p:extLst>
      <p:ext uri="{BB962C8B-B14F-4D97-AF65-F5344CB8AC3E}">
        <p14:creationId xmlns:p14="http://schemas.microsoft.com/office/powerpoint/2010/main" val="194929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89C43-593A-C4DA-7E6C-E7FABCC80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DEC5-B181-FB42-A15D-7595F4FF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Top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79987-7D4B-4E73-7736-BF11AEF7F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28" y="213466"/>
            <a:ext cx="11593543" cy="4763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9141-48AD-8A4B-C576-F5F504C8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619"/>
            <a:ext cx="10515600" cy="3768343"/>
          </a:xfrm>
        </p:spPr>
        <p:txBody>
          <a:bodyPr>
            <a:normAutofit/>
          </a:bodyPr>
          <a:lstStyle/>
          <a:p>
            <a:r>
              <a:rPr lang="en-US" sz="3200" dirty="0"/>
              <a:t>Phishing Training</a:t>
            </a:r>
          </a:p>
          <a:p>
            <a:r>
              <a:rPr lang="en-US" sz="3200" dirty="0"/>
              <a:t>Implement Zero-Trust</a:t>
            </a:r>
          </a:p>
          <a:p>
            <a:r>
              <a:rPr lang="en-US" sz="3200" dirty="0"/>
              <a:t>MFA/2FA </a:t>
            </a:r>
          </a:p>
          <a:p>
            <a:r>
              <a:rPr lang="en-US" sz="3200" dirty="0"/>
              <a:t>Eliminate Saved Sessions</a:t>
            </a:r>
          </a:p>
          <a:p>
            <a:endParaRPr lang="en-US" sz="3200" dirty="0"/>
          </a:p>
          <a:p>
            <a:pPr lvl="2"/>
            <a:endParaRPr lang="en-US" dirty="0"/>
          </a:p>
          <a:p>
            <a:endParaRPr lang="en-US" sz="3200" dirty="0"/>
          </a:p>
        </p:txBody>
      </p:sp>
      <p:pic>
        <p:nvPicPr>
          <p:cNvPr id="5" name="Content Placeholder 4" descr="Personal Cyber  People Security 3d background">
            <a:extLst>
              <a:ext uri="{FF2B5EF4-FFF2-40B4-BE49-F238E27FC236}">
                <a16:creationId xmlns:a16="http://schemas.microsoft.com/office/drawing/2014/main" id="{BCEE9351-6615-AE07-E122-6AF98231A9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03" r="-1" b="-1"/>
          <a:stretch/>
        </p:blipFill>
        <p:spPr>
          <a:xfrm>
            <a:off x="6681216" y="1935125"/>
            <a:ext cx="4672584" cy="37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7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E4FFB8BBAB64DAD71ABC4037D05D7" ma:contentTypeVersion="18" ma:contentTypeDescription="Create a new document." ma:contentTypeScope="" ma:versionID="062afbd04931934cf652de33fe61e01a">
  <xsd:schema xmlns:xsd="http://www.w3.org/2001/XMLSchema" xmlns:xs="http://www.w3.org/2001/XMLSchema" xmlns:p="http://schemas.microsoft.com/office/2006/metadata/properties" xmlns:ns2="40e9b2b1-47a2-419f-b9f3-a64edfee8861" xmlns:ns3="f6c77997-693c-4dcc-b48c-df69b481f8d1" targetNamespace="http://schemas.microsoft.com/office/2006/metadata/properties" ma:root="true" ma:fieldsID="43b743cab63565e6b6744f466ae40d55" ns2:_="" ns3:_="">
    <xsd:import namespace="40e9b2b1-47a2-419f-b9f3-a64edfee8861"/>
    <xsd:import namespace="f6c77997-693c-4dcc-b48c-df69b481f8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9b2b1-47a2-419f-b9f3-a64edfee88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659ed9d-ad71-4c80-a195-1badd75ac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77997-693c-4dcc-b48c-df69b481f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456e64-6445-45ef-ae7e-0ca51fdbc6cd}" ma:internalName="TaxCatchAll" ma:showField="CatchAllData" ma:web="f6c77997-693c-4dcc-b48c-df69b481f8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c77997-693c-4dcc-b48c-df69b481f8d1" xsi:nil="true"/>
    <lcf76f155ced4ddcb4097134ff3c332f xmlns="40e9b2b1-47a2-419f-b9f3-a64edfee88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CA7284-A14E-4C47-82E2-9D5234CF459C}"/>
</file>

<file path=customXml/itemProps2.xml><?xml version="1.0" encoding="utf-8"?>
<ds:datastoreItem xmlns:ds="http://schemas.openxmlformats.org/officeDocument/2006/customXml" ds:itemID="{84605DEF-836E-42EE-A17E-7C7E3B27B1AC}"/>
</file>

<file path=customXml/itemProps3.xml><?xml version="1.0" encoding="utf-8"?>
<ds:datastoreItem xmlns:ds="http://schemas.openxmlformats.org/officeDocument/2006/customXml" ds:itemID="{882D4E87-4631-413B-88C5-8CB22F73C39F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522</Words>
  <Application>Microsoft Office PowerPoint</Application>
  <PresentationFormat>Widescreen</PresentationFormat>
  <Paragraphs>104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Lato</vt:lpstr>
      <vt:lpstr>Nunito Sans</vt:lpstr>
      <vt:lpstr>Office Theme</vt:lpstr>
      <vt:lpstr>PowerPoint Presentation</vt:lpstr>
      <vt:lpstr>About</vt:lpstr>
      <vt:lpstr>Why Should I Care?</vt:lpstr>
      <vt:lpstr>Your Business is At Risk!</vt:lpstr>
      <vt:lpstr>Current Cybersecurity Threats</vt:lpstr>
      <vt:lpstr>How are breaches happening?</vt:lpstr>
      <vt:lpstr>Layers of Cybersecurity</vt:lpstr>
      <vt:lpstr>What should I do next?</vt:lpstr>
      <vt:lpstr>Top 4</vt:lpstr>
      <vt:lpstr>Compliance</vt:lpstr>
      <vt:lpstr>CMMC</vt:lpstr>
      <vt:lpstr>CMMC Compliance Domains</vt:lpstr>
      <vt:lpstr>What should I do next?</vt:lpstr>
      <vt:lpstr>NIST CSF 2.0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Herb Miner</dc:creator>
  <cp:lastModifiedBy>Herb Miner</cp:lastModifiedBy>
  <cp:revision>1</cp:revision>
  <dcterms:created xsi:type="dcterms:W3CDTF">2025-01-31T18:27:28Z</dcterms:created>
  <dcterms:modified xsi:type="dcterms:W3CDTF">2025-01-31T20:18:34Z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0x010100367E4FFB8BBAB64DAD71ABC4037D05D7</vt:lpwstr>
  </property>
</Properties>
</file>