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7.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11.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2.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13.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14.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15.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16.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 id="2147483685" r:id="rId4"/>
    <p:sldMasterId id="2147483712" r:id="rId5"/>
    <p:sldMasterId id="2147483737" r:id="rId6"/>
    <p:sldMasterId id="2147483792" r:id="rId7"/>
    <p:sldMasterId id="2147483891" r:id="rId8"/>
    <p:sldMasterId id="2147483918" r:id="rId9"/>
    <p:sldMasterId id="2147483941" r:id="rId10"/>
    <p:sldMasterId id="2147483969" r:id="rId11"/>
    <p:sldMasterId id="2147483995" r:id="rId12"/>
    <p:sldMasterId id="2147484020" r:id="rId13"/>
    <p:sldMasterId id="2147484047" r:id="rId14"/>
    <p:sldMasterId id="2147484073" r:id="rId15"/>
    <p:sldMasterId id="2147484108" r:id="rId16"/>
    <p:sldMasterId id="2147484133" r:id="rId17"/>
    <p:sldMasterId id="2147484172" r:id="rId18"/>
    <p:sldMasterId id="2147484201" r:id="rId19"/>
  </p:sldMasterIdLst>
  <p:notesMasterIdLst>
    <p:notesMasterId r:id="rId27"/>
  </p:notesMasterIdLst>
  <p:sldIdLst>
    <p:sldId id="4498" r:id="rId20"/>
    <p:sldId id="2788" r:id="rId21"/>
    <p:sldId id="4619" r:id="rId22"/>
    <p:sldId id="5704" r:id="rId23"/>
    <p:sldId id="4511" r:id="rId24"/>
    <p:sldId id="4484" r:id="rId25"/>
    <p:sldId id="44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99"/>
    <a:srgbClr val="FFFFCC"/>
    <a:srgbClr val="7E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479" autoAdjust="0"/>
  </p:normalViewPr>
  <p:slideViewPr>
    <p:cSldViewPr snapToGrid="0">
      <p:cViewPr varScale="1">
        <p:scale>
          <a:sx n="54" d="100"/>
          <a:sy n="54" d="100"/>
        </p:scale>
        <p:origin x="95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Master" Target="slideMasters/slideMaster11.xml"/><Relationship Id="rId18" Type="http://schemas.openxmlformats.org/officeDocument/2006/relationships/slideMaster" Target="slideMasters/slideMaster16.xml"/><Relationship Id="rId26" Type="http://schemas.openxmlformats.org/officeDocument/2006/relationships/slide" Target="slides/slide7.xml"/><Relationship Id="rId3" Type="http://schemas.openxmlformats.org/officeDocument/2006/relationships/slideMaster" Target="slideMasters/slideMaster1.xml"/><Relationship Id="rId21" Type="http://schemas.openxmlformats.org/officeDocument/2006/relationships/slide" Target="slides/slide2.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Master" Target="slideMasters/slideMaster15.xml"/><Relationship Id="rId25"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Master" Target="slideMasters/slideMaster14.xml"/><Relationship Id="rId20"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5.xml"/><Relationship Id="rId32"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Master" Target="slideMasters/slideMaster13.xml"/><Relationship Id="rId23"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slideMaster" Target="slideMasters/slideMaster8.xml"/><Relationship Id="rId19" Type="http://schemas.openxmlformats.org/officeDocument/2006/relationships/slideMaster" Target="slideMasters/slideMaster17.xml"/><Relationship Id="rId31"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Master" Target="slideMasters/slideMaster12.xml"/><Relationship Id="rId22" Type="http://schemas.openxmlformats.org/officeDocument/2006/relationships/slide" Target="slides/slide3.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lyn Vialpando-Miles" userId="3d076c30-8d36-4650-8f8a-02ab83b4f5ab" providerId="ADAL" clId="{F01C7E95-1019-4613-814E-9A923BFA7149}"/>
    <pc:docChg chg="modSld">
      <pc:chgData name="Roslyn Vialpando-Miles" userId="3d076c30-8d36-4650-8f8a-02ab83b4f5ab" providerId="ADAL" clId="{F01C7E95-1019-4613-814E-9A923BFA7149}" dt="2024-04-08T14:19:39.659" v="0" actId="1076"/>
      <pc:docMkLst>
        <pc:docMk/>
      </pc:docMkLst>
      <pc:sldChg chg="modSp mod">
        <pc:chgData name="Roslyn Vialpando-Miles" userId="3d076c30-8d36-4650-8f8a-02ab83b4f5ab" providerId="ADAL" clId="{F01C7E95-1019-4613-814E-9A923BFA7149}" dt="2024-04-08T14:19:39.659" v="0" actId="1076"/>
        <pc:sldMkLst>
          <pc:docMk/>
          <pc:sldMk cId="4158502486" sldId="2727"/>
        </pc:sldMkLst>
        <pc:spChg chg="mod">
          <ac:chgData name="Roslyn Vialpando-Miles" userId="3d076c30-8d36-4650-8f8a-02ab83b4f5ab" providerId="ADAL" clId="{F01C7E95-1019-4613-814E-9A923BFA7149}" dt="2024-04-08T14:19:39.659" v="0" actId="1076"/>
          <ac:spMkLst>
            <pc:docMk/>
            <pc:sldMk cId="4158502486" sldId="2727"/>
            <ac:spMk id="18" creationId="{166F35B7-4720-44CC-9648-2D7F38EF1A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5A75C-EFF2-4BC7-BA5B-26DE544D431E}"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CE12E-C578-4D98-87A8-F12BFCA5B2C2}" type="slidenum">
              <a:rPr lang="en-US" smtClean="0"/>
              <a:t>‹#›</a:t>
            </a:fld>
            <a:endParaRPr lang="en-US"/>
          </a:p>
        </p:txBody>
      </p:sp>
    </p:spTree>
    <p:extLst>
      <p:ext uri="{BB962C8B-B14F-4D97-AF65-F5344CB8AC3E}">
        <p14:creationId xmlns:p14="http://schemas.microsoft.com/office/powerpoint/2010/main" val="257670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E97B3CEF-696F-40BA-B83E-C386C92358D6}" type="slidenum">
              <a:rPr lang="de-CH" smtClean="0"/>
              <a:t>1</a:t>
            </a:fld>
            <a:endParaRPr lang="de-CH"/>
          </a:p>
        </p:txBody>
      </p:sp>
      <p:sp>
        <p:nvSpPr>
          <p:cNvPr id="5" name="Espace réservé du pied de page 4">
            <a:extLst>
              <a:ext uri="{FF2B5EF4-FFF2-40B4-BE49-F238E27FC236}">
                <a16:creationId xmlns:a16="http://schemas.microsoft.com/office/drawing/2014/main" id="{AD8C8EA5-00F3-3091-A4F4-D3164CC0B763}"/>
              </a:ext>
            </a:extLst>
          </p:cNvPr>
          <p:cNvSpPr>
            <a:spLocks noGrp="1"/>
          </p:cNvSpPr>
          <p:nvPr>
            <p:ph type="ftr" sz="quarter" idx="4"/>
          </p:nvPr>
        </p:nvSpPr>
        <p:spPr/>
        <p:txBody>
          <a:bodyPr/>
          <a:lstStyle/>
          <a:p>
            <a:endParaRPr lang="fr-CH"/>
          </a:p>
        </p:txBody>
      </p:sp>
    </p:spTree>
    <p:extLst>
      <p:ext uri="{BB962C8B-B14F-4D97-AF65-F5344CB8AC3E}">
        <p14:creationId xmlns:p14="http://schemas.microsoft.com/office/powerpoint/2010/main" val="311532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38228" indent="-230247">
              <a:spcBef>
                <a:spcPts val="326"/>
              </a:spcBef>
              <a:buChar char="•"/>
              <a:tabLst>
                <a:tab pos="238228" algn="l"/>
                <a:tab pos="238627" algn="l"/>
              </a:tabLst>
            </a:pPr>
            <a:r>
              <a:rPr lang="en-US" sz="1000" spc="-6" dirty="0">
                <a:latin typeface="Gothic A1"/>
                <a:cs typeface="Gothic A1"/>
              </a:rPr>
              <a:t>Part of Mikron Group founded in 1908 with 3 divisions: Machining, Tool, Automation</a:t>
            </a:r>
          </a:p>
          <a:p>
            <a:pPr marL="7981" indent="0">
              <a:spcBef>
                <a:spcPts val="326"/>
              </a:spcBef>
              <a:buNone/>
              <a:tabLst>
                <a:tab pos="238228" algn="l"/>
                <a:tab pos="238627" algn="l"/>
              </a:tabLst>
            </a:pPr>
            <a:r>
              <a:rPr lang="en-US" sz="1000" spc="-6" dirty="0">
                <a:latin typeface="Gothic A1"/>
                <a:cs typeface="Gothic A1"/>
              </a:rPr>
              <a:t>Mikron Automation</a:t>
            </a:r>
          </a:p>
          <a:p>
            <a:pPr marL="238228" indent="-230247">
              <a:spcBef>
                <a:spcPts val="326"/>
              </a:spcBef>
              <a:buChar char="•"/>
              <a:tabLst>
                <a:tab pos="238228" algn="l"/>
                <a:tab pos="238627" algn="l"/>
              </a:tabLst>
            </a:pPr>
            <a:r>
              <a:rPr lang="en-US" sz="1000" spc="-6" dirty="0">
                <a:latin typeface="Gothic A1"/>
                <a:cs typeface="Gothic A1"/>
              </a:rPr>
              <a:t>260 customers</a:t>
            </a:r>
          </a:p>
          <a:p>
            <a:pPr marL="238228" indent="-230247">
              <a:spcBef>
                <a:spcPts val="326"/>
              </a:spcBef>
              <a:buChar char="•"/>
              <a:tabLst>
                <a:tab pos="238228" algn="l"/>
                <a:tab pos="238627" algn="l"/>
              </a:tabLst>
            </a:pPr>
            <a:r>
              <a:rPr lang="en-US" sz="1000" spc="-6" dirty="0">
                <a:latin typeface="Gothic A1"/>
                <a:cs typeface="Gothic A1"/>
              </a:rPr>
              <a:t>50-60 projects per</a:t>
            </a:r>
            <a:r>
              <a:rPr lang="en-US" sz="1000" spc="-3" dirty="0">
                <a:latin typeface="Gothic A1"/>
                <a:cs typeface="Gothic A1"/>
              </a:rPr>
              <a:t> </a:t>
            </a:r>
            <a:r>
              <a:rPr lang="en-US" sz="1000" spc="-12" dirty="0">
                <a:latin typeface="Gothic A1"/>
                <a:cs typeface="Gothic A1"/>
              </a:rPr>
              <a:t>year</a:t>
            </a:r>
            <a:endParaRPr lang="en-US" sz="1000" dirty="0">
              <a:latin typeface="Gothic A1"/>
              <a:cs typeface="Gothic A1"/>
            </a:endParaRPr>
          </a:p>
          <a:p>
            <a:pPr marL="238228" indent="-230247">
              <a:spcBef>
                <a:spcPts val="261"/>
              </a:spcBef>
              <a:buChar char="•"/>
              <a:tabLst>
                <a:tab pos="238228" algn="l"/>
                <a:tab pos="238627" algn="l"/>
              </a:tabLst>
            </a:pPr>
            <a:r>
              <a:rPr lang="en-US" sz="1000" spc="-6" dirty="0">
                <a:latin typeface="Gothic A1"/>
                <a:cs typeface="Gothic A1"/>
              </a:rPr>
              <a:t>4-12 </a:t>
            </a:r>
            <a:r>
              <a:rPr lang="en-US" sz="1000" spc="-9" dirty="0">
                <a:latin typeface="Gothic A1"/>
                <a:cs typeface="Gothic A1"/>
              </a:rPr>
              <a:t>months </a:t>
            </a:r>
            <a:r>
              <a:rPr lang="en-US" sz="1000" spc="-6" dirty="0">
                <a:latin typeface="Gothic A1"/>
                <a:cs typeface="Gothic A1"/>
              </a:rPr>
              <a:t>to</a:t>
            </a:r>
            <a:r>
              <a:rPr lang="en-US" sz="1000" dirty="0">
                <a:latin typeface="Gothic A1"/>
                <a:cs typeface="Gothic A1"/>
              </a:rPr>
              <a:t> </a:t>
            </a:r>
            <a:r>
              <a:rPr lang="en-US" sz="1000" spc="-3" dirty="0">
                <a:latin typeface="Gothic A1"/>
                <a:cs typeface="Gothic A1"/>
              </a:rPr>
              <a:t>delivery</a:t>
            </a:r>
            <a:endParaRPr lang="en-US" sz="1000" dirty="0">
              <a:latin typeface="Gothic A1"/>
              <a:cs typeface="Gothic A1"/>
            </a:endParaRPr>
          </a:p>
          <a:p>
            <a:pPr marL="238228" indent="-230247">
              <a:spcBef>
                <a:spcPts val="264"/>
              </a:spcBef>
              <a:buChar char="•"/>
              <a:tabLst>
                <a:tab pos="238228" algn="l"/>
                <a:tab pos="238627" algn="l"/>
              </a:tabLst>
            </a:pPr>
            <a:r>
              <a:rPr lang="en-US" sz="1000" spc="-6" dirty="0">
                <a:latin typeface="Gothic A1"/>
                <a:cs typeface="Gothic A1"/>
              </a:rPr>
              <a:t>USD </a:t>
            </a:r>
            <a:r>
              <a:rPr lang="en-US" sz="1000" spc="-3" dirty="0">
                <a:latin typeface="Gothic A1"/>
                <a:cs typeface="Gothic A1"/>
              </a:rPr>
              <a:t>0.2 </a:t>
            </a:r>
            <a:r>
              <a:rPr lang="en-US" sz="1000" spc="-6" dirty="0">
                <a:latin typeface="Gothic A1"/>
                <a:cs typeface="Gothic A1"/>
              </a:rPr>
              <a:t>to </a:t>
            </a:r>
            <a:r>
              <a:rPr lang="en-US" sz="1000" spc="-3" dirty="0">
                <a:latin typeface="Gothic A1"/>
                <a:cs typeface="Gothic A1"/>
              </a:rPr>
              <a:t>20mio order</a:t>
            </a:r>
            <a:r>
              <a:rPr lang="en-US" sz="1000" spc="-37" dirty="0">
                <a:latin typeface="Gothic A1"/>
                <a:cs typeface="Gothic A1"/>
              </a:rPr>
              <a:t> </a:t>
            </a:r>
            <a:r>
              <a:rPr lang="en-US" sz="1000" spc="-9" dirty="0">
                <a:latin typeface="Gothic A1"/>
                <a:cs typeface="Gothic A1"/>
              </a:rPr>
              <a:t>value</a:t>
            </a:r>
          </a:p>
          <a:p>
            <a:pPr marL="238228" indent="-230247">
              <a:spcBef>
                <a:spcPts val="264"/>
              </a:spcBef>
              <a:buChar char="•"/>
              <a:tabLst>
                <a:tab pos="238228" algn="l"/>
                <a:tab pos="238627" algn="l"/>
              </a:tabLst>
            </a:pPr>
            <a:endParaRPr lang="en-US" sz="1000" spc="-9" dirty="0">
              <a:latin typeface="Gothic A1"/>
              <a:cs typeface="Gothic A1"/>
            </a:endParaRPr>
          </a:p>
          <a:p>
            <a:pPr marL="7981" indent="0">
              <a:spcBef>
                <a:spcPts val="264"/>
              </a:spcBef>
              <a:buNone/>
              <a:tabLst>
                <a:tab pos="238228" algn="l"/>
                <a:tab pos="238627" algn="l"/>
              </a:tabLst>
            </a:pPr>
            <a:r>
              <a:rPr lang="en-US" sz="1000" spc="-9" dirty="0">
                <a:latin typeface="Gothic A1"/>
                <a:cs typeface="Gothic A1"/>
              </a:rPr>
              <a:t>With our presence on 5 sites, we are with you from the start of the sales process, to the manufacturing up to the Customer Service _ For the full life cycle of your products</a:t>
            </a:r>
            <a:endParaRPr lang="en-US" sz="1000" dirty="0">
              <a:latin typeface="Gothic A1"/>
              <a:cs typeface="Gothic A1"/>
            </a:endParaRPr>
          </a:p>
          <a:p>
            <a:endParaRPr lang="de-CH" sz="1000" dirty="0"/>
          </a:p>
        </p:txBody>
      </p:sp>
      <p:sp>
        <p:nvSpPr>
          <p:cNvPr id="4" name="Foliennummernplatzhalter 3"/>
          <p:cNvSpPr>
            <a:spLocks noGrp="1"/>
          </p:cNvSpPr>
          <p:nvPr>
            <p:ph type="sldNum" sz="quarter" idx="10"/>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E97B3CEF-696F-40BA-B83E-C386C92358D6}" type="slidenum">
              <a:rPr kumimoji="0" lang="de-CH" sz="6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77246" rtl="0" eaLnBrk="1" fontAlgn="auto" latinLnBrk="0" hangingPunct="1">
                <a:lnSpc>
                  <a:spcPct val="100000"/>
                </a:lnSpc>
                <a:spcBef>
                  <a:spcPts val="0"/>
                </a:spcBef>
                <a:spcAft>
                  <a:spcPts val="0"/>
                </a:spcAft>
                <a:buClrTx/>
                <a:buSzTx/>
                <a:buFontTx/>
                <a:buNone/>
                <a:tabLst/>
                <a:defRPr/>
              </a:pPr>
              <a:t>3</a:t>
            </a:fld>
            <a:endParaRPr kumimoji="0" lang="de-CH" sz="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14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E97B3CEF-696F-40BA-B83E-C386C92358D6}" type="slidenum">
              <a:rPr kumimoji="0" lang="de-CH" sz="6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77246" rtl="0" eaLnBrk="1" fontAlgn="auto" latinLnBrk="0" hangingPunct="1">
                <a:lnSpc>
                  <a:spcPct val="100000"/>
                </a:lnSpc>
                <a:spcBef>
                  <a:spcPts val="0"/>
                </a:spcBef>
                <a:spcAft>
                  <a:spcPts val="0"/>
                </a:spcAft>
                <a:buClrTx/>
                <a:buSzTx/>
                <a:buFontTx/>
                <a:buNone/>
                <a:tabLst/>
                <a:defRPr/>
              </a:pPr>
              <a:t>4</a:t>
            </a:fld>
            <a:endParaRPr kumimoji="0" lang="de-CH" sz="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18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z="1000" dirty="0"/>
          </a:p>
        </p:txBody>
      </p:sp>
      <p:sp>
        <p:nvSpPr>
          <p:cNvPr id="4" name="Slide Number Placeholder 3"/>
          <p:cNvSpPr>
            <a:spLocks noGrp="1"/>
          </p:cNvSpPr>
          <p:nvPr>
            <p:ph type="sldNum" sz="quarter" idx="5"/>
          </p:nvPr>
        </p:nvSpPr>
        <p:spPr/>
        <p:txBody>
          <a:bodyPr/>
          <a:lstStyle/>
          <a:p>
            <a:fld id="{E97B3CEF-696F-40BA-B83E-C386C92358D6}" type="slidenum">
              <a:rPr lang="de-CH" smtClean="0"/>
              <a:t>5</a:t>
            </a:fld>
            <a:endParaRPr lang="de-CH" dirty="0"/>
          </a:p>
        </p:txBody>
      </p:sp>
    </p:spTree>
    <p:extLst>
      <p:ext uri="{BB962C8B-B14F-4D97-AF65-F5344CB8AC3E}">
        <p14:creationId xmlns:p14="http://schemas.microsoft.com/office/powerpoint/2010/main" val="5612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70741">
              <a:lnSpc>
                <a:spcPct val="150000"/>
              </a:lnSpc>
              <a:tabLst>
                <a:tab pos="70741" algn="l"/>
              </a:tabLst>
            </a:pPr>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3CEF-696F-40BA-B83E-C386C92358D6}"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780DF2C7-E591-24CE-F5AA-F4EC4C836BBC}"/>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88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hyperlink" Target="https://www.mikron.com/automation-solutions/" TargetMode="External"/><Relationship Id="rId2" Type="http://schemas.openxmlformats.org/officeDocument/2006/relationships/image" Target="../media/image13.emf"/><Relationship Id="rId1" Type="http://schemas.openxmlformats.org/officeDocument/2006/relationships/slideMaster" Target="../slideMasters/slideMaster6.xml"/><Relationship Id="rId6" Type="http://schemas.openxmlformats.org/officeDocument/2006/relationships/hyperlink" Target="https://www.youtube.com/watch?v=YcT2YFYP8b4&amp;list=PL30BC8E00229314C1" TargetMode="External"/><Relationship Id="rId5" Type="http://schemas.openxmlformats.org/officeDocument/2006/relationships/image" Target="../media/image14.png"/><Relationship Id="rId4" Type="http://schemas.openxmlformats.org/officeDocument/2006/relationships/hyperlink" Target="https://www.linkedin.com/company/mikron-automation/" TargetMode="Externa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3" Type="http://schemas.openxmlformats.org/officeDocument/2006/relationships/hyperlink" Target="https://www.mikron.com/automation-solutions/" TargetMode="External"/><Relationship Id="rId2" Type="http://schemas.openxmlformats.org/officeDocument/2006/relationships/image" Target="../media/image13.emf"/><Relationship Id="rId1" Type="http://schemas.openxmlformats.org/officeDocument/2006/relationships/slideMaster" Target="../slideMasters/slideMaster10.xml"/><Relationship Id="rId6" Type="http://schemas.openxmlformats.org/officeDocument/2006/relationships/hyperlink" Target="https://www.youtube.com/watch?v=YcT2YFYP8b4&amp;list=PL30BC8E00229314C1" TargetMode="External"/><Relationship Id="rId5" Type="http://schemas.openxmlformats.org/officeDocument/2006/relationships/image" Target="../media/image14.png"/><Relationship Id="rId4" Type="http://schemas.openxmlformats.org/officeDocument/2006/relationships/hyperlink" Target="https://www.linkedin.com/company/mikron-automation/" TargetMode="Externa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3" Type="http://schemas.openxmlformats.org/officeDocument/2006/relationships/hyperlink" Target="https://www.mikron.com/automation-solutions/" TargetMode="External"/><Relationship Id="rId2" Type="http://schemas.openxmlformats.org/officeDocument/2006/relationships/image" Target="../media/image13.emf"/><Relationship Id="rId1" Type="http://schemas.openxmlformats.org/officeDocument/2006/relationships/slideMaster" Target="../slideMasters/slideMaster11.xml"/><Relationship Id="rId6" Type="http://schemas.openxmlformats.org/officeDocument/2006/relationships/hyperlink" Target="https://www.youtube.com/watch?v=YcT2YFYP8b4&amp;list=PL30BC8E00229314C1" TargetMode="External"/><Relationship Id="rId5" Type="http://schemas.openxmlformats.org/officeDocument/2006/relationships/image" Target="../media/image14.png"/><Relationship Id="rId4" Type="http://schemas.openxmlformats.org/officeDocument/2006/relationships/hyperlink" Target="https://www.linkedin.com/company/mikron-automation/"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3" Type="http://schemas.openxmlformats.org/officeDocument/2006/relationships/hyperlink" Target="https://www.mikron.com/automation-solutions/" TargetMode="External"/><Relationship Id="rId2" Type="http://schemas.openxmlformats.org/officeDocument/2006/relationships/image" Target="../media/image13.emf"/><Relationship Id="rId1" Type="http://schemas.openxmlformats.org/officeDocument/2006/relationships/slideMaster" Target="../slideMasters/slideMaster12.xml"/><Relationship Id="rId6" Type="http://schemas.openxmlformats.org/officeDocument/2006/relationships/hyperlink" Target="https://www.youtube.com/watch?v=YcT2YFYP8b4&amp;list=PL30BC8E00229314C1" TargetMode="External"/><Relationship Id="rId5" Type="http://schemas.openxmlformats.org/officeDocument/2006/relationships/image" Target="../media/image14.png"/><Relationship Id="rId4" Type="http://schemas.openxmlformats.org/officeDocument/2006/relationships/hyperlink" Target="https://www.linkedin.com/company/mikron-automation/" TargetMode="Externa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hyperlink" Target="https://www.linkedin.com/company/mikron-automation/" TargetMode="External"/><Relationship Id="rId2" Type="http://schemas.openxmlformats.org/officeDocument/2006/relationships/hyperlink" Target="https://www.mikron.com/automation-solutions/" TargetMode="External"/><Relationship Id="rId1" Type="http://schemas.openxmlformats.org/officeDocument/2006/relationships/slideMaster" Target="../slideMasters/slideMaster13.xml"/><Relationship Id="rId6" Type="http://schemas.openxmlformats.org/officeDocument/2006/relationships/image" Target="../media/image13.emf"/><Relationship Id="rId5" Type="http://schemas.openxmlformats.org/officeDocument/2006/relationships/hyperlink" Target="https://www.youtube.com/watch?v=YcT2YFYP8b4&amp;list=PL30BC8E00229314C1" TargetMode="External"/><Relationship Id="rId4" Type="http://schemas.openxmlformats.org/officeDocument/2006/relationships/image" Target="../media/image14.pn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5.xml.rels><?xml version="1.0" encoding="UTF-8" standalone="yes"?>
<Relationships xmlns="http://schemas.openxmlformats.org/package/2006/relationships"><Relationship Id="rId3" Type="http://schemas.openxmlformats.org/officeDocument/2006/relationships/hyperlink" Target="https://www.mikron.com/automation-solutions/" TargetMode="External"/><Relationship Id="rId2" Type="http://schemas.openxmlformats.org/officeDocument/2006/relationships/image" Target="../media/image13.emf"/><Relationship Id="rId1" Type="http://schemas.openxmlformats.org/officeDocument/2006/relationships/slideMaster" Target="../slideMasters/slideMaster15.xml"/><Relationship Id="rId6" Type="http://schemas.openxmlformats.org/officeDocument/2006/relationships/hyperlink" Target="https://www.youtube.com/watch?v=YcT2YFYP8b4&amp;list=PL30BC8E00229314C1" TargetMode="External"/><Relationship Id="rId5" Type="http://schemas.openxmlformats.org/officeDocument/2006/relationships/image" Target="../media/image14.png"/><Relationship Id="rId4" Type="http://schemas.openxmlformats.org/officeDocument/2006/relationships/hyperlink" Target="https://www.linkedin.com/company/mikron-automation/" TargetMode="Externa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hyperlink" Target="https://www.linkedin.com/company/mikron-automation/" TargetMode="External"/><Relationship Id="rId2" Type="http://schemas.openxmlformats.org/officeDocument/2006/relationships/hyperlink" Target="https://www.mikron.com/automation-solutions/" TargetMode="External"/><Relationship Id="rId1" Type="http://schemas.openxmlformats.org/officeDocument/2006/relationships/slideMaster" Target="../slideMasters/slideMaster16.xml"/><Relationship Id="rId6" Type="http://schemas.openxmlformats.org/officeDocument/2006/relationships/image" Target="../media/image13.emf"/><Relationship Id="rId5" Type="http://schemas.openxmlformats.org/officeDocument/2006/relationships/hyperlink" Target="https://www.youtube.com/watch?v=YcT2YFYP8b4&amp;list=PL30BC8E00229314C1" TargetMode="External"/><Relationship Id="rId4" Type="http://schemas.openxmlformats.org/officeDocument/2006/relationships/image" Target="../media/image14.png"/></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www.mikron.com/automation-solutions/" TargetMode="External"/><Relationship Id="rId2" Type="http://schemas.openxmlformats.org/officeDocument/2006/relationships/image" Target="../media/image13.emf"/><Relationship Id="rId1" Type="http://schemas.openxmlformats.org/officeDocument/2006/relationships/slideMaster" Target="../slideMasters/slideMaster2.xml"/><Relationship Id="rId6" Type="http://schemas.openxmlformats.org/officeDocument/2006/relationships/hyperlink" Target="https://www.youtube.com/watch?v=YcT2YFYP8b4&amp;list=PL30BC8E00229314C1" TargetMode="External"/><Relationship Id="rId5" Type="http://schemas.openxmlformats.org/officeDocument/2006/relationships/image" Target="../media/image14.png"/><Relationship Id="rId4" Type="http://schemas.openxmlformats.org/officeDocument/2006/relationships/hyperlink" Target="https://www.linkedin.com/company/mikron-automation/"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leer">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Tree>
    <p:extLst>
      <p:ext uri="{BB962C8B-B14F-4D97-AF65-F5344CB8AC3E}">
        <p14:creationId xmlns:p14="http://schemas.microsoft.com/office/powerpoint/2010/main" val="128277714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8">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835" y="-22492"/>
            <a:ext cx="3552671" cy="5612079"/>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113260334"/>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 blank">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FCB331A-CCFE-4EE4-861F-286C57BAA30B}"/>
              </a:ext>
            </a:extLst>
          </p:cNvPr>
          <p:cNvSpPr>
            <a:spLocks noGrp="1"/>
          </p:cNvSpPr>
          <p:nvPr>
            <p:ph type="dt" sz="half" idx="11"/>
          </p:nvPr>
        </p:nvSpPr>
        <p:spPr/>
        <p:txBody>
          <a:bodyPr/>
          <a:lstStyle/>
          <a:p>
            <a:r>
              <a:rPr lang="en-US"/>
              <a:t>25.03.2019</a:t>
            </a:r>
            <a:endParaRPr lang="en-US" dirty="0"/>
          </a:p>
        </p:txBody>
      </p:sp>
      <p:sp>
        <p:nvSpPr>
          <p:cNvPr id="5" name="Espace réservé du numéro de diapositive 4">
            <a:extLst>
              <a:ext uri="{FF2B5EF4-FFF2-40B4-BE49-F238E27FC236}">
                <a16:creationId xmlns:a16="http://schemas.microsoft.com/office/drawing/2014/main" id="{53357325-D138-4467-887C-5B8C2DE313BB}"/>
              </a:ext>
            </a:extLst>
          </p:cNvPr>
          <p:cNvSpPr>
            <a:spLocks noGrp="1"/>
          </p:cNvSpPr>
          <p:nvPr>
            <p:ph type="sldNum" sz="quarter" idx="12"/>
          </p:nvPr>
        </p:nvSpPr>
        <p:spPr/>
        <p:txBody>
          <a:bodyPr/>
          <a:lstStyle/>
          <a:p>
            <a:fld id="{B6F15528-21DE-4FAA-801E-634DDDAF4B2B}" type="slidenum">
              <a:rPr lang="de-CH" smtClean="0"/>
              <a:pPr/>
              <a:t>‹#›</a:t>
            </a:fld>
            <a:endParaRPr lang="de-CH" dirty="0"/>
          </a:p>
        </p:txBody>
      </p:sp>
      <p:sp>
        <p:nvSpPr>
          <p:cNvPr id="6" name="Titel 1">
            <a:extLst>
              <a:ext uri="{FF2B5EF4-FFF2-40B4-BE49-F238E27FC236}">
                <a16:creationId xmlns:a16="http://schemas.microsoft.com/office/drawing/2014/main" id="{48E58355-C245-4E00-AF49-DDCAE6B290AD}"/>
              </a:ext>
            </a:extLst>
          </p:cNvPr>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7" name="Holder 3">
            <a:extLst>
              <a:ext uri="{FF2B5EF4-FFF2-40B4-BE49-F238E27FC236}">
                <a16:creationId xmlns:a16="http://schemas.microsoft.com/office/drawing/2014/main" id="{D996F6BE-0E5F-4FE1-9088-C3C043D34AD0}"/>
              </a:ext>
            </a:extLst>
          </p:cNvPr>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1653308923"/>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11" name="Bild 5">
            <a:extLst>
              <a:ext uri="{FF2B5EF4-FFF2-40B4-BE49-F238E27FC236}">
                <a16:creationId xmlns:a16="http://schemas.microsoft.com/office/drawing/2014/main" id="{05DF908D-7686-144A-B806-811548DF5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196" y="0"/>
            <a:ext cx="2136315" cy="5589588"/>
          </a:xfrm>
          <a:prstGeom prst="rect">
            <a:avLst/>
          </a:prstGeom>
        </p:spPr>
      </p:pic>
    </p:spTree>
    <p:extLst>
      <p:ext uri="{BB962C8B-B14F-4D97-AF65-F5344CB8AC3E}">
        <p14:creationId xmlns:p14="http://schemas.microsoft.com/office/powerpoint/2010/main" val="2351215232"/>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164" y="2"/>
            <a:ext cx="3398687" cy="5589587"/>
          </a:xfrm>
          <a:prstGeom prst="rect">
            <a:avLst/>
          </a:prstGeom>
        </p:spPr>
      </p:pic>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453785109"/>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950" y="0"/>
            <a:ext cx="3632923" cy="5589588"/>
          </a:xfrm>
          <a:prstGeom prst="rect">
            <a:avLst/>
          </a:prstGeom>
        </p:spPr>
      </p:pic>
      <p:sp>
        <p:nvSpPr>
          <p:cNvPr id="11"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2"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2277324031"/>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 y="-56428"/>
            <a:ext cx="3952752" cy="5646015"/>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2102845526"/>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ter 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627" y="2"/>
            <a:ext cx="3489401" cy="5589587"/>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3924242003"/>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hapter 6">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37" y="0"/>
            <a:ext cx="3502740" cy="5589588"/>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de-DE" dirty="0"/>
              <a:t>Title</a:t>
            </a:r>
            <a:endParaRPr lang="de-CH" dirty="0"/>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2859193605"/>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pter 7">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681" y="0"/>
            <a:ext cx="3492310" cy="5589588"/>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3896724713"/>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pter 8">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835" y="-22492"/>
            <a:ext cx="3552671" cy="5612079"/>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134322051"/>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hapter 9 ">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49" y="-9884"/>
            <a:ext cx="3419614" cy="5599471"/>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49382231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9 ">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49" y="-9884"/>
            <a:ext cx="3419614" cy="5599471"/>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4205512766"/>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pter 10">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5" y="-1"/>
            <a:ext cx="2133534" cy="5589589"/>
          </a:xfrm>
          <a:prstGeom prst="rect">
            <a:avLst/>
          </a:prstGeom>
        </p:spPr>
      </p:pic>
      <p:pic>
        <p:nvPicPr>
          <p:cNvPr id="2"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9122" y="-29410"/>
            <a:ext cx="2503333" cy="5618998"/>
          </a:xfrm>
          <a:prstGeom prst="rect">
            <a:avLst/>
          </a:prstGeom>
        </p:spPr>
      </p:pic>
      <p:sp>
        <p:nvSpPr>
          <p:cNvPr id="11"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de-DE" dirty="0"/>
              <a:t>Title</a:t>
            </a:r>
            <a:endParaRPr lang="de-CH" dirty="0"/>
          </a:p>
        </p:txBody>
      </p:sp>
      <p:sp>
        <p:nvSpPr>
          <p:cNvPr id="12"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256579257"/>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pic>
        <p:nvPicPr>
          <p:cNvPr id="10"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066" y="2"/>
            <a:ext cx="2136315" cy="5589587"/>
          </a:xfrm>
          <a:prstGeom prst="rect">
            <a:avLst/>
          </a:prstGeom>
        </p:spPr>
      </p:pic>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718265117"/>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ter 12">
    <p:spTree>
      <p:nvGrpSpPr>
        <p:cNvPr id="1" name=""/>
        <p:cNvGrpSpPr/>
        <p:nvPr/>
      </p:nvGrpSpPr>
      <p:grpSpPr>
        <a:xfrm>
          <a:off x="0" y="0"/>
          <a:ext cx="0" cy="0"/>
          <a:chOff x="0" y="0"/>
          <a:chExt cx="0" cy="0"/>
        </a:xfrm>
      </p:grpSpPr>
      <p:pic>
        <p:nvPicPr>
          <p:cNvPr id="9"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143" y="0"/>
            <a:ext cx="3398687"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8" name="Bild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spTree>
    <p:extLst>
      <p:ext uri="{BB962C8B-B14F-4D97-AF65-F5344CB8AC3E}">
        <p14:creationId xmlns:p14="http://schemas.microsoft.com/office/powerpoint/2010/main" val="2650883824"/>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ter 1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16" name="Bild 5">
            <a:extLst>
              <a:ext uri="{FF2B5EF4-FFF2-40B4-BE49-F238E27FC236}">
                <a16:creationId xmlns:a16="http://schemas.microsoft.com/office/drawing/2014/main" id="{6A37A691-67DC-4A3C-9F3E-A663F14BC7F0}"/>
              </a:ext>
            </a:extLst>
          </p:cNvPr>
          <p:cNvPicPr>
            <a:picLocks noChangeAspect="1"/>
          </p:cNvPicPr>
          <p:nvPr userDrawn="1"/>
        </p:nvPicPr>
        <p:blipFill>
          <a:blip r:embed="rId2"/>
          <a:stretch>
            <a:fillRect/>
          </a:stretch>
        </p:blipFill>
        <p:spPr>
          <a:xfrm>
            <a:off x="1406749" y="1"/>
            <a:ext cx="3675295" cy="5589587"/>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426645681"/>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pter 1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9" name="Bild 1">
            <a:extLst>
              <a:ext uri="{FF2B5EF4-FFF2-40B4-BE49-F238E27FC236}">
                <a16:creationId xmlns:a16="http://schemas.microsoft.com/office/drawing/2014/main" id="{DC744797-ED82-4D4A-809E-CAE0E45A7925}"/>
              </a:ext>
            </a:extLst>
          </p:cNvPr>
          <p:cNvPicPr>
            <a:picLocks noChangeAspect="1"/>
          </p:cNvPicPr>
          <p:nvPr userDrawn="1"/>
        </p:nvPicPr>
        <p:blipFill>
          <a:blip r:embed="rId2"/>
          <a:stretch>
            <a:fillRect/>
          </a:stretch>
        </p:blipFill>
        <p:spPr>
          <a:xfrm>
            <a:off x="1307195" y="-47544"/>
            <a:ext cx="3998412" cy="5637132"/>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36938822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ter 1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10" name="Bild 1">
            <a:extLst>
              <a:ext uri="{FF2B5EF4-FFF2-40B4-BE49-F238E27FC236}">
                <a16:creationId xmlns:a16="http://schemas.microsoft.com/office/drawing/2014/main" id="{7C1D03B0-99DE-4AAE-AF7F-B0FE8FC2C9AE}"/>
              </a:ext>
            </a:extLst>
          </p:cNvPr>
          <p:cNvPicPr>
            <a:picLocks noChangeAspect="1"/>
          </p:cNvPicPr>
          <p:nvPr userDrawn="1"/>
        </p:nvPicPr>
        <p:blipFill>
          <a:blip r:embed="rId2"/>
          <a:stretch>
            <a:fillRect/>
          </a:stretch>
        </p:blipFill>
        <p:spPr>
          <a:xfrm>
            <a:off x="1667240" y="0"/>
            <a:ext cx="3535792"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954068273"/>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pter 16">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9" name="Bild 1">
            <a:extLst>
              <a:ext uri="{FF2B5EF4-FFF2-40B4-BE49-F238E27FC236}">
                <a16:creationId xmlns:a16="http://schemas.microsoft.com/office/drawing/2014/main" id="{1C1BAE09-F6AE-4106-A546-2883E617274D}"/>
              </a:ext>
            </a:extLst>
          </p:cNvPr>
          <p:cNvPicPr>
            <a:picLocks noChangeAspect="1"/>
          </p:cNvPicPr>
          <p:nvPr userDrawn="1"/>
        </p:nvPicPr>
        <p:blipFill>
          <a:blip r:embed="rId2"/>
          <a:stretch>
            <a:fillRect/>
          </a:stretch>
        </p:blipFill>
        <p:spPr>
          <a:xfrm>
            <a:off x="1667239" y="0"/>
            <a:ext cx="3549309"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1920122205"/>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ter 17">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10" name="Bild 1">
            <a:extLst>
              <a:ext uri="{FF2B5EF4-FFF2-40B4-BE49-F238E27FC236}">
                <a16:creationId xmlns:a16="http://schemas.microsoft.com/office/drawing/2014/main" id="{888C1F11-13F5-4513-96A9-4598E612BD94}"/>
              </a:ext>
            </a:extLst>
          </p:cNvPr>
          <p:cNvPicPr>
            <a:picLocks noChangeAspect="1"/>
          </p:cNvPicPr>
          <p:nvPr userDrawn="1"/>
        </p:nvPicPr>
        <p:blipFill>
          <a:blip r:embed="rId2"/>
          <a:stretch>
            <a:fillRect/>
          </a:stretch>
        </p:blipFill>
        <p:spPr>
          <a:xfrm>
            <a:off x="1548506" y="1"/>
            <a:ext cx="3538740"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405133520"/>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ter 18">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9" name="Bild 1">
            <a:extLst>
              <a:ext uri="{FF2B5EF4-FFF2-40B4-BE49-F238E27FC236}">
                <a16:creationId xmlns:a16="http://schemas.microsoft.com/office/drawing/2014/main" id="{3E37CD29-12B2-4C85-9987-5BAB7BC771F6}"/>
              </a:ext>
            </a:extLst>
          </p:cNvPr>
          <p:cNvPicPr>
            <a:picLocks noChangeAspect="1"/>
          </p:cNvPicPr>
          <p:nvPr userDrawn="1"/>
        </p:nvPicPr>
        <p:blipFill>
          <a:blip r:embed="rId2"/>
          <a:stretch>
            <a:fillRect/>
          </a:stretch>
        </p:blipFill>
        <p:spPr>
          <a:xfrm>
            <a:off x="1573724" y="-4903"/>
            <a:ext cx="3584909" cy="5594491"/>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378849499"/>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pter 19">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de-DE" dirty="0"/>
              <a:t>Title</a:t>
            </a:r>
            <a:endParaRPr lang="de-CH" dirty="0"/>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10" name="Bild 1">
            <a:extLst>
              <a:ext uri="{FF2B5EF4-FFF2-40B4-BE49-F238E27FC236}">
                <a16:creationId xmlns:a16="http://schemas.microsoft.com/office/drawing/2014/main" id="{75D9A9F1-B4DD-4DA3-966D-0AED69F0BEC7}"/>
              </a:ext>
            </a:extLst>
          </p:cNvPr>
          <p:cNvPicPr>
            <a:picLocks noChangeAspect="1"/>
          </p:cNvPicPr>
          <p:nvPr userDrawn="1"/>
        </p:nvPicPr>
        <p:blipFill>
          <a:blip r:embed="rId2"/>
          <a:stretch>
            <a:fillRect/>
          </a:stretch>
        </p:blipFill>
        <p:spPr>
          <a:xfrm>
            <a:off x="1621097" y="-9883"/>
            <a:ext cx="3461617" cy="5599471"/>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92" dirty="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67086031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10">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5" y="-1"/>
            <a:ext cx="2133534" cy="5589589"/>
          </a:xfrm>
          <a:prstGeom prst="rect">
            <a:avLst/>
          </a:prstGeom>
        </p:spPr>
      </p:pic>
      <p:pic>
        <p:nvPicPr>
          <p:cNvPr id="2"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9122" y="-29410"/>
            <a:ext cx="2503333" cy="5618998"/>
          </a:xfrm>
          <a:prstGeom prst="rect">
            <a:avLst/>
          </a:prstGeom>
        </p:spPr>
      </p:pic>
      <p:sp>
        <p:nvSpPr>
          <p:cNvPr id="11"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en-US" noProof="0"/>
              <a:t>Title</a:t>
            </a:r>
          </a:p>
        </p:txBody>
      </p:sp>
      <p:sp>
        <p:nvSpPr>
          <p:cNvPr id="12"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713767292"/>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pter 20">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122" y="-29410"/>
            <a:ext cx="2503333" cy="5618998"/>
          </a:xfrm>
          <a:prstGeom prst="rect">
            <a:avLst/>
          </a:prstGeom>
        </p:spPr>
      </p:pic>
      <p:sp>
        <p:nvSpPr>
          <p:cNvPr id="11"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de-DE" dirty="0"/>
              <a:t>Title</a:t>
            </a:r>
            <a:endParaRPr lang="de-CH" dirty="0"/>
          </a:p>
        </p:txBody>
      </p:sp>
      <p:sp>
        <p:nvSpPr>
          <p:cNvPr id="12"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de-CH" dirty="0" err="1"/>
              <a:t>Subtitle</a:t>
            </a:r>
            <a:endParaRPr dirty="0"/>
          </a:p>
        </p:txBody>
      </p:sp>
      <p:pic>
        <p:nvPicPr>
          <p:cNvPr id="9" name="Bild 5">
            <a:extLst>
              <a:ext uri="{FF2B5EF4-FFF2-40B4-BE49-F238E27FC236}">
                <a16:creationId xmlns:a16="http://schemas.microsoft.com/office/drawing/2014/main" id="{1B08C0DB-E68F-4967-B735-98B6DCCC0F4C}"/>
              </a:ext>
            </a:extLst>
          </p:cNvPr>
          <p:cNvPicPr>
            <a:picLocks noChangeAspect="1"/>
          </p:cNvPicPr>
          <p:nvPr userDrawn="1"/>
        </p:nvPicPr>
        <p:blipFill>
          <a:blip r:embed="rId3"/>
          <a:stretch>
            <a:fillRect/>
          </a:stretch>
        </p:blipFill>
        <p:spPr>
          <a:xfrm>
            <a:off x="-888776" y="9913"/>
            <a:ext cx="3033436" cy="5579676"/>
          </a:xfrm>
          <a:prstGeom prst="rect">
            <a:avLst/>
          </a:prstGeom>
        </p:spPr>
      </p:pic>
    </p:spTree>
    <p:extLst>
      <p:ext uri="{BB962C8B-B14F-4D97-AF65-F5344CB8AC3E}">
        <p14:creationId xmlns:p14="http://schemas.microsoft.com/office/powerpoint/2010/main" val="3097277009"/>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10764869" cy="4546045"/>
          </a:xfrm>
        </p:spPr>
        <p:txBody>
          <a:bodyPr>
            <a:noAutofit/>
          </a:bodyPr>
          <a:lstStyle/>
          <a:p>
            <a:pPr lvl="0"/>
            <a:r>
              <a:rPr lang="fr-FR" dirty="0"/>
              <a:t>Modifier les styles du texte du masque</a:t>
            </a:r>
          </a:p>
        </p:txBody>
      </p:sp>
    </p:spTree>
    <p:extLst>
      <p:ext uri="{BB962C8B-B14F-4D97-AF65-F5344CB8AC3E}">
        <p14:creationId xmlns:p14="http://schemas.microsoft.com/office/powerpoint/2010/main" val="2835585056"/>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en-US" noProof="0"/>
              <a:t>Cliquez sur l'icône pour ajouter une image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2616805776"/>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10764869" cy="4546045"/>
          </a:xfrm>
        </p:spPr>
        <p:txBody>
          <a:bodyPr>
            <a:noAutofit/>
          </a:bodyPr>
          <a:lstStyle/>
          <a:p>
            <a:pPr lvl="0"/>
            <a:r>
              <a:rPr lang="en-US" noProof="0"/>
              <a:t>Modifier les styles du texte du masque</a:t>
            </a:r>
          </a:p>
        </p:txBody>
      </p:sp>
    </p:spTree>
    <p:extLst>
      <p:ext uri="{BB962C8B-B14F-4D97-AF65-F5344CB8AC3E}">
        <p14:creationId xmlns:p14="http://schemas.microsoft.com/office/powerpoint/2010/main" val="1474034168"/>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
        <p:nvSpPr>
          <p:cNvPr id="2" name="TextBox 1">
            <a:extLst>
              <a:ext uri="{FF2B5EF4-FFF2-40B4-BE49-F238E27FC236}">
                <a16:creationId xmlns:a16="http://schemas.microsoft.com/office/drawing/2014/main" id="{B4EF1969-01A2-85F6-1EA6-8D2239395F0C}"/>
              </a:ext>
            </a:extLst>
          </p:cNvPr>
          <p:cNvSpPr txBox="1"/>
          <p:nvPr userDrawn="1"/>
        </p:nvSpPr>
        <p:spPr>
          <a:xfrm>
            <a:off x="5443268" y="6443932"/>
            <a:ext cx="1276709" cy="353683"/>
          </a:xfrm>
          <a:prstGeom prst="rect">
            <a:avLst/>
          </a:prstGeom>
          <a:solidFill>
            <a:schemeClr val="bg1"/>
          </a:solidFill>
        </p:spPr>
        <p:txBody>
          <a:bodyPr vert="eaVert" wrap="square" lIns="0" tIns="0" rIns="0" bIns="0" rtlCol="0">
            <a:spAutoFit/>
          </a:bodyPr>
          <a:lstStyle/>
          <a:p>
            <a:endParaRPr lang="en-US" sz="2400" dirty="0" err="1"/>
          </a:p>
        </p:txBody>
      </p:sp>
    </p:spTree>
    <p:extLst>
      <p:ext uri="{BB962C8B-B14F-4D97-AF65-F5344CB8AC3E}">
        <p14:creationId xmlns:p14="http://schemas.microsoft.com/office/powerpoint/2010/main" val="2849409822"/>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817579142"/>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538868672"/>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813827476"/>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en-US" noProof="0"/>
              <a:t>Cliquez sur l'icône pour ajouter une image</a:t>
            </a:r>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en-US" noProof="0"/>
              <a:t>Cliquez sur l'icône pour ajouter une image</a:t>
            </a:r>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123577226"/>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noProof="0"/>
              <a:t>25.03.2019</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26697057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pic>
        <p:nvPicPr>
          <p:cNvPr id="10"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066" y="2"/>
            <a:ext cx="2136315" cy="5589587"/>
          </a:xfrm>
          <a:prstGeom prst="rect">
            <a:avLst/>
          </a:prstGeom>
        </p:spPr>
      </p:pic>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619645586"/>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en-US" noProof="0"/>
              <a:t>Cliquez sur l'icône pour ajouter une image</a:t>
            </a:r>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991650072"/>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en-US" noProof="0"/>
              <a:t>Cliquez sur l'icône pour ajouter une image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1967020983"/>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3677511234"/>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hasCustomPrompt="1"/>
          </p:nvPr>
        </p:nvSpPr>
        <p:spPr>
          <a:xfrm>
            <a:off x="696913" y="2193925"/>
            <a:ext cx="5399087" cy="3921326"/>
          </a:xfrm>
        </p:spPr>
        <p:txBody>
          <a:bodyPr>
            <a:noAutofit/>
          </a:bodyPr>
          <a:lstStyle>
            <a:lvl1pPr>
              <a:spcAft>
                <a:spcPts val="600"/>
              </a:spcAft>
              <a:defRPr sz="1800"/>
            </a:lvl1pPr>
          </a:lstStyle>
          <a:p>
            <a:pPr lvl="0"/>
            <a:r>
              <a:rPr lang="en-US" noProof="0"/>
              <a:t>Modifier les styles du texte du masque</a:t>
            </a:r>
          </a:p>
        </p:txBody>
      </p:sp>
    </p:spTree>
    <p:extLst>
      <p:ext uri="{BB962C8B-B14F-4D97-AF65-F5344CB8AC3E}">
        <p14:creationId xmlns:p14="http://schemas.microsoft.com/office/powerpoint/2010/main" val="3255572526"/>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229225"/>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42984945"/>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197327601"/>
      </p:ext>
    </p:extLst>
  </p:cSld>
  <p:clrMapOvr>
    <a:masterClrMapping/>
  </p:clrMapOvr>
  <p:transition spd="med">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60537444"/>
      </p:ext>
    </p:extLst>
  </p:cSld>
  <p:clrMapOvr>
    <a:masterClrMapping/>
  </p:clrMapOvr>
  <p:transition spd="med">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Cliquez sur l'icône pour ajouter une image</a:t>
            </a:r>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035729656"/>
      </p:ext>
    </p:extLst>
  </p:cSld>
  <p:clrMapOvr>
    <a:masterClrMapping/>
  </p:clrMapOvr>
  <p:transition spd="med">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a:p>
            <a:pPr lvl="0"/>
            <a:endParaRPr lang="en-US" noProof="0"/>
          </a:p>
        </p:txBody>
      </p:sp>
    </p:spTree>
    <p:extLst>
      <p:ext uri="{BB962C8B-B14F-4D97-AF65-F5344CB8AC3E}">
        <p14:creationId xmlns:p14="http://schemas.microsoft.com/office/powerpoint/2010/main" val="1350808637"/>
      </p:ext>
    </p:extLst>
  </p:cSld>
  <p:clrMapOvr>
    <a:masterClrMapping/>
  </p:clrMapOvr>
  <p:transition spd="med">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167901057"/>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12">
    <p:spTree>
      <p:nvGrpSpPr>
        <p:cNvPr id="1" name=""/>
        <p:cNvGrpSpPr/>
        <p:nvPr/>
      </p:nvGrpSpPr>
      <p:grpSpPr>
        <a:xfrm>
          <a:off x="0" y="0"/>
          <a:ext cx="0" cy="0"/>
          <a:chOff x="0" y="0"/>
          <a:chExt cx="0" cy="0"/>
        </a:xfrm>
      </p:grpSpPr>
      <p:pic>
        <p:nvPicPr>
          <p:cNvPr id="9"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8143" y="0"/>
            <a:ext cx="3398687"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956177902"/>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3519888667"/>
      </p:ext>
    </p:extLst>
  </p:cSld>
  <p:clrMapOvr>
    <a:masterClrMapping/>
  </p:clrMapOvr>
  <p:transition spd="med">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3062632477"/>
      </p:ext>
    </p:extLst>
  </p:cSld>
  <p:clrMapOvr>
    <a:masterClrMapping/>
  </p:clrMapOvr>
  <p:transition spd="med">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Tree>
    <p:extLst>
      <p:ext uri="{BB962C8B-B14F-4D97-AF65-F5344CB8AC3E}">
        <p14:creationId xmlns:p14="http://schemas.microsoft.com/office/powerpoint/2010/main" val="3093253832"/>
      </p:ext>
    </p:extLst>
  </p:cSld>
  <p:clrMapOvr>
    <a:masterClrMapping/>
  </p:clrMapOvr>
  <p:transition spd="med">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Modifiez le style du titre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440615928"/>
      </p:ext>
    </p:extLst>
  </p:cSld>
  <p:clrMapOvr>
    <a:masterClrMapping/>
  </p:clrMapOvr>
  <p:transition spd="med">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1030776895"/>
      </p:ext>
    </p:extLst>
  </p:cSld>
  <p:clrMapOvr>
    <a:masterClrMapping/>
  </p:clrMapOvr>
  <p:transition spd="med">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9" name="Bild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17" name="object 12">
            <a:extLst>
              <a:ext uri="{FF2B5EF4-FFF2-40B4-BE49-F238E27FC236}">
                <a16:creationId xmlns:a16="http://schemas.microsoft.com/office/drawing/2014/main" id="{D8F88130-1B63-4776-81D6-A3B8354B1385}"/>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3">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18" name="object 13">
            <a:hlinkClick r:id="rId4"/>
            <a:extLst>
              <a:ext uri="{FF2B5EF4-FFF2-40B4-BE49-F238E27FC236}">
                <a16:creationId xmlns:a16="http://schemas.microsoft.com/office/drawing/2014/main" id="{EFD2CAEA-6474-405C-9325-3888351A0AE7}"/>
              </a:ext>
            </a:extLst>
          </p:cNvPr>
          <p:cNvSpPr/>
          <p:nvPr userDrawn="1"/>
        </p:nvSpPr>
        <p:spPr>
          <a:xfrm>
            <a:off x="11305544" y="6171778"/>
            <a:ext cx="149054" cy="14905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en-US" sz="662" noProof="0"/>
          </a:p>
        </p:txBody>
      </p:sp>
      <p:sp>
        <p:nvSpPr>
          <p:cNvPr id="19" name="object 14">
            <a:hlinkClick r:id="rId6"/>
            <a:extLst>
              <a:ext uri="{FF2B5EF4-FFF2-40B4-BE49-F238E27FC236}">
                <a16:creationId xmlns:a16="http://schemas.microsoft.com/office/drawing/2014/main" id="{29829219-7F96-4CF8-9F5C-E61111C598CB}"/>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spTree>
    <p:extLst>
      <p:ext uri="{BB962C8B-B14F-4D97-AF65-F5344CB8AC3E}">
        <p14:creationId xmlns:p14="http://schemas.microsoft.com/office/powerpoint/2010/main" val="3748674690"/>
      </p:ext>
    </p:extLst>
  </p:cSld>
  <p:clrMapOvr>
    <a:masterClrMapping/>
  </p:clrMapOvr>
  <p:transition spd="med">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p>
            <a:r>
              <a:rPr lang="de-DE"/>
              <a:t>Titelmasterformat durch Klicken bearbeiten</a:t>
            </a:r>
            <a:endParaRPr lang="de-DE" dirty="0"/>
          </a:p>
        </p:txBody>
      </p:sp>
      <p:sp>
        <p:nvSpPr>
          <p:cNvPr id="18" name="Textplatzhalter 17"/>
          <p:cNvSpPr>
            <a:spLocks noGrp="1"/>
          </p:cNvSpPr>
          <p:nvPr>
            <p:ph type="body" sz="quarter" idx="13"/>
          </p:nvPr>
        </p:nvSpPr>
        <p:spPr bwMode="gray">
          <a:xfrm>
            <a:off x="511915" y="1989364"/>
            <a:ext cx="11168185" cy="38877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5" name="Datumsplatzhalter 64"/>
          <p:cNvSpPr>
            <a:spLocks noGrp="1"/>
          </p:cNvSpPr>
          <p:nvPr>
            <p:ph type="dt" sz="half" idx="14"/>
          </p:nvPr>
        </p:nvSpPr>
        <p:spPr bwMode="gray"/>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7541AA5A-B8D4-412C-AC6C-7BF7632C51F9}" type="datetime1">
              <a:rPr kumimoji="0" lang="de-DE" sz="970" b="0" i="0" u="none" strike="noStrike" kern="1200" cap="none" spc="0" normalizeH="0" baseline="0" noProof="0" smtClean="0">
                <a:ln>
                  <a:noFill/>
                </a:ln>
                <a:solidFill>
                  <a:srgbClr val="1A171B">
                    <a:tint val="75000"/>
                  </a:srgbClr>
                </a:solidFill>
                <a:effectLst/>
                <a:uLnTx/>
                <a:uFillTx/>
                <a:latin typeface="Gothic A1" pitchFamily="2" charset="-127"/>
                <a:ea typeface="Gothic A1" pitchFamily="2" charset="-127"/>
                <a:cs typeface="Gothic A1" pitchFamily="2" charset="-127"/>
              </a:rPr>
              <a:pPr marL="0" marR="0" lvl="0" indent="0" algn="l" defTabSz="277246" rtl="0" eaLnBrk="1" fontAlgn="auto" latinLnBrk="0" hangingPunct="1">
                <a:lnSpc>
                  <a:spcPct val="100000"/>
                </a:lnSpc>
                <a:spcBef>
                  <a:spcPts val="0"/>
                </a:spcBef>
                <a:spcAft>
                  <a:spcPts val="0"/>
                </a:spcAft>
                <a:buClrTx/>
                <a:buSzTx/>
                <a:buFontTx/>
                <a:buNone/>
                <a:tabLst/>
                <a:defRPr/>
              </a:pPr>
              <a:t>08.04.2024</a:t>
            </a:fld>
            <a:endParaRPr kumimoji="0" lang="de-DE" sz="970" b="0" i="0" u="none" strike="noStrike" kern="1200" cap="none" spc="0" normalizeH="0" baseline="0" noProof="0" dirty="0">
              <a:ln>
                <a:noFill/>
              </a:ln>
              <a:solidFill>
                <a:srgbClr val="1A171B">
                  <a:tint val="75000"/>
                </a:srgbClr>
              </a:solidFill>
              <a:effectLst/>
              <a:uLnTx/>
              <a:uFillTx/>
              <a:latin typeface="Gothic A1" pitchFamily="2" charset="-127"/>
              <a:ea typeface="Gothic A1" pitchFamily="2" charset="-127"/>
              <a:cs typeface="Gothic A1" pitchFamily="2" charset="-127"/>
            </a:endParaRPr>
          </a:p>
        </p:txBody>
      </p:sp>
      <p:sp>
        <p:nvSpPr>
          <p:cNvPr id="66" name="Fußzeilenplatzhalter 65"/>
          <p:cNvSpPr>
            <a:spLocks noGrp="1"/>
          </p:cNvSpPr>
          <p:nvPr>
            <p:ph type="ftr" sz="quarter" idx="15"/>
          </p:nvPr>
        </p:nvSpPr>
        <p:spPr bwMode="gray"/>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de-DE" sz="1092" b="0" i="0" u="none" strike="noStrike" kern="1200" cap="none" spc="0" normalizeH="0" baseline="0" noProof="0">
                <a:ln>
                  <a:noFill/>
                </a:ln>
                <a:solidFill>
                  <a:srgbClr val="1A171B">
                    <a:tint val="75000"/>
                  </a:srgbClr>
                </a:solidFill>
                <a:effectLst/>
                <a:uLnTx/>
                <a:uFillTx/>
                <a:latin typeface="Gothic A1"/>
                <a:ea typeface="+mn-ea"/>
                <a:cs typeface="+mn-cs"/>
              </a:rPr>
              <a:t>IE Group</a:t>
            </a:r>
            <a:endParaRPr kumimoji="0" lang="de-DE" sz="1092" b="0" i="0" u="none" strike="noStrike" kern="1200" cap="none" spc="0" normalizeH="0" baseline="0" noProof="0" dirty="0">
              <a:ln>
                <a:noFill/>
              </a:ln>
              <a:solidFill>
                <a:srgbClr val="1A171B">
                  <a:tint val="75000"/>
                </a:srgbClr>
              </a:solidFill>
              <a:effectLst/>
              <a:uLnTx/>
              <a:uFillTx/>
              <a:latin typeface="Gothic A1"/>
              <a:ea typeface="+mn-ea"/>
              <a:cs typeface="+mn-cs"/>
            </a:endParaRPr>
          </a:p>
        </p:txBody>
      </p:sp>
      <p:sp>
        <p:nvSpPr>
          <p:cNvPr id="67" name="Foliennummernplatzhalter 66"/>
          <p:cNvSpPr>
            <a:spLocks noGrp="1"/>
          </p:cNvSpPr>
          <p:nvPr>
            <p:ph type="sldNum" sz="quarter" idx="16"/>
          </p:nvPr>
        </p:nvSpPr>
        <p:spPr bwMode="gray"/>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D7D91FBB-2188-42BC-AD88-5524CC131B45}" type="slidenum">
              <a:rPr kumimoji="0" lang="de-DE" sz="970" b="1" i="0" u="none" strike="noStrike" kern="1200" cap="none" spc="0" normalizeH="0" baseline="0" noProof="0" smtClean="0">
                <a:ln>
                  <a:noFill/>
                </a:ln>
                <a:solidFill>
                  <a:srgbClr val="1A171B">
                    <a:tint val="75000"/>
                  </a:srgbClr>
                </a:solidFill>
                <a:effectLst/>
                <a:uLnTx/>
                <a:uFillTx/>
                <a:latin typeface="Gothic A1" pitchFamily="2" charset="-127"/>
                <a:ea typeface="Gothic A1" pitchFamily="2" charset="-127"/>
                <a:cs typeface="Gothic A1" pitchFamily="2" charset="-127"/>
              </a:rPr>
              <a:pPr marL="0" marR="0" lvl="0" indent="0" algn="l" defTabSz="277246" rtl="0" eaLnBrk="1" fontAlgn="auto" latinLnBrk="0" hangingPunct="1">
                <a:lnSpc>
                  <a:spcPct val="100000"/>
                </a:lnSpc>
                <a:spcBef>
                  <a:spcPts val="0"/>
                </a:spcBef>
                <a:spcAft>
                  <a:spcPts val="0"/>
                </a:spcAft>
                <a:buClrTx/>
                <a:buSzTx/>
                <a:buFontTx/>
                <a:buNone/>
                <a:tabLst/>
                <a:defRPr/>
              </a:pPr>
              <a:t>‹#›</a:t>
            </a:fld>
            <a:endParaRPr kumimoji="0" lang="de-DE" sz="970" b="1" i="0" u="none" strike="noStrike" kern="1200" cap="none" spc="0" normalizeH="0" baseline="0" noProof="0" dirty="0">
              <a:ln>
                <a:noFill/>
              </a:ln>
              <a:solidFill>
                <a:srgbClr val="1A171B">
                  <a:tint val="75000"/>
                </a:srgbClr>
              </a:solidFill>
              <a:effectLst/>
              <a:uLnTx/>
              <a:uFillTx/>
              <a:latin typeface="Gothic A1" pitchFamily="2" charset="-127"/>
              <a:ea typeface="Gothic A1" pitchFamily="2" charset="-127"/>
              <a:cs typeface="Gothic A1" pitchFamily="2" charset="-127"/>
            </a:endParaRPr>
          </a:p>
        </p:txBody>
      </p:sp>
    </p:spTree>
    <p:extLst>
      <p:ext uri="{BB962C8B-B14F-4D97-AF65-F5344CB8AC3E}">
        <p14:creationId xmlns:p14="http://schemas.microsoft.com/office/powerpoint/2010/main" val="31674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a:p>
        </p:txBody>
      </p:sp>
      <p:sp>
        <p:nvSpPr>
          <p:cNvPr id="3" name="Inhaltsplatzhalter 2"/>
          <p:cNvSpPr>
            <a:spLocks noGrp="1"/>
          </p:cNvSpPr>
          <p:nvPr>
            <p:ph idx="1"/>
          </p:nvPr>
        </p:nvSpPr>
        <p:spPr>
          <a:xfrm>
            <a:off x="696823" y="1825625"/>
            <a:ext cx="10764959" cy="1314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Fußzeilenplatzhalter 3"/>
          <p:cNvSpPr>
            <a:spLocks noGrp="1"/>
          </p:cNvSpPr>
          <p:nvPr>
            <p:ph type="ftr" sz="quarter" idx="10"/>
          </p:nvPr>
        </p:nvSpPr>
        <p:spPr/>
        <p:txBody>
          <a:bodyPr/>
          <a:lstStyle>
            <a:lvl1pPr>
              <a:defRPr/>
            </a:lvl1pPr>
          </a:lstStyle>
          <a:p>
            <a:endParaRPr lang="en-US"/>
          </a:p>
        </p:txBody>
      </p:sp>
      <p:sp>
        <p:nvSpPr>
          <p:cNvPr id="5" name="Datumsplatzhalter 4"/>
          <p:cNvSpPr>
            <a:spLocks noGrp="1"/>
          </p:cNvSpPr>
          <p:nvPr>
            <p:ph type="dt" sz="quarter" idx="11"/>
          </p:nvPr>
        </p:nvSpPr>
        <p:spPr/>
        <p:txBody>
          <a:bodyPr/>
          <a:lstStyle>
            <a:lvl1pPr>
              <a:defRPr/>
            </a:lvl1pPr>
          </a:lstStyle>
          <a:p>
            <a:endParaRPr lang="en-US"/>
          </a:p>
        </p:txBody>
      </p:sp>
      <p:sp>
        <p:nvSpPr>
          <p:cNvPr id="6" name="Foliennummernplatzhalter 5"/>
          <p:cNvSpPr>
            <a:spLocks noGrp="1"/>
          </p:cNvSpPr>
          <p:nvPr>
            <p:ph type="sldNum" sz="quarter" idx="12"/>
          </p:nvPr>
        </p:nvSpPr>
        <p:spPr/>
        <p:txBody>
          <a:bodyPr/>
          <a:lstStyle>
            <a:lvl1pPr>
              <a:defRPr/>
            </a:lvl1pPr>
          </a:lstStyle>
          <a:p>
            <a:fld id="{E4B4DCB0-A744-4112-87B9-76174224C4BC}" type="slidenum">
              <a:rPr lang="en-US"/>
              <a:pPr/>
              <a:t>‹#›</a:t>
            </a:fld>
            <a:endParaRPr lang="en-US"/>
          </a:p>
        </p:txBody>
      </p:sp>
    </p:spTree>
    <p:extLst>
      <p:ext uri="{BB962C8B-B14F-4D97-AF65-F5344CB8AC3E}">
        <p14:creationId xmlns:p14="http://schemas.microsoft.com/office/powerpoint/2010/main" val="4255892716"/>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10" name="Bildplatzhalter 8"/>
          <p:cNvSpPr>
            <a:spLocks noGrp="1"/>
          </p:cNvSpPr>
          <p:nvPr>
            <p:ph type="pic" sz="quarter" idx="13"/>
          </p:nvPr>
        </p:nvSpPr>
        <p:spPr>
          <a:xfrm>
            <a:off x="0" y="-1962"/>
            <a:ext cx="12192000" cy="4511082"/>
          </a:xfrm>
          <a:prstGeom prst="rect">
            <a:avLst/>
          </a:prstGeom>
        </p:spPr>
        <p:txBody>
          <a:bodyPr/>
          <a:lstStyle>
            <a:lvl1pPr marL="0" indent="0">
              <a:buNone/>
              <a:defRPr/>
            </a:lvl1pPr>
          </a:lstStyle>
          <a:p>
            <a:r>
              <a:rPr lang="en-US" noProof="0"/>
              <a:t>Click icon to add picture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dirty="0"/>
              <a:t>Insert</a:t>
            </a:r>
          </a:p>
          <a:p>
            <a:pPr lvl="0"/>
            <a:r>
              <a:rPr lang="en-US" noProof="0" dirty="0"/>
              <a:t>text</a:t>
            </a:r>
          </a:p>
        </p:txBody>
      </p:sp>
      <p:sp>
        <p:nvSpPr>
          <p:cNvPr id="5" name="Textplatzhalter 3">
            <a:extLst>
              <a:ext uri="{FF2B5EF4-FFF2-40B4-BE49-F238E27FC236}">
                <a16:creationId xmlns:a16="http://schemas.microsoft.com/office/drawing/2014/main" id="{2A4B67CA-80C1-79A6-03DF-E270EAE35BF1}"/>
              </a:ext>
            </a:extLst>
          </p:cNvPr>
          <p:cNvSpPr>
            <a:spLocks noGrp="1"/>
          </p:cNvSpPr>
          <p:nvPr>
            <p:ph type="body" sz="quarter" idx="10" hasCustomPrompt="1"/>
          </p:nvPr>
        </p:nvSpPr>
        <p:spPr>
          <a:xfrm>
            <a:off x="982663" y="5492269"/>
            <a:ext cx="7006553" cy="326821"/>
          </a:xfrm>
          <a:prstGeom prst="rect">
            <a:avLst/>
          </a:prstGeom>
        </p:spPr>
        <p:txBody>
          <a:bodyPr wrap="square" anchor="t">
            <a:spAutoFit/>
          </a:bodyPr>
          <a:lstStyle>
            <a:lvl1pPr marL="0" indent="0">
              <a:buNone/>
              <a:defRPr sz="2000">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r>
              <a:rPr lang="fr-CH" dirty="0"/>
              <a:t>Insert </a:t>
            </a:r>
            <a:r>
              <a:rPr lang="fr-CH" dirty="0" err="1"/>
              <a:t>text</a:t>
            </a:r>
            <a:endParaRPr lang="fr-CH" dirty="0"/>
          </a:p>
        </p:txBody>
      </p:sp>
      <p:pic>
        <p:nvPicPr>
          <p:cNvPr id="12" name="Graphique 11">
            <a:extLst>
              <a:ext uri="{FF2B5EF4-FFF2-40B4-BE49-F238E27FC236}">
                <a16:creationId xmlns:a16="http://schemas.microsoft.com/office/drawing/2014/main" id="{930E8C56-5BB0-DFAC-B25F-0EDE67B7F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0471" y="5491341"/>
            <a:ext cx="2619692" cy="288000"/>
          </a:xfrm>
          <a:prstGeom prst="rect">
            <a:avLst/>
          </a:prstGeom>
        </p:spPr>
      </p:pic>
      <p:sp>
        <p:nvSpPr>
          <p:cNvPr id="3" name="Espace réservé du pied de page 5">
            <a:extLst>
              <a:ext uri="{FF2B5EF4-FFF2-40B4-BE49-F238E27FC236}">
                <a16:creationId xmlns:a16="http://schemas.microsoft.com/office/drawing/2014/main" id="{BB8745D7-F8D9-3D5E-7174-5156DFC2DF13}"/>
              </a:ext>
            </a:extLst>
          </p:cNvPr>
          <p:cNvSpPr>
            <a:spLocks noGrp="1"/>
          </p:cNvSpPr>
          <p:nvPr>
            <p:ph type="ftr" sz="quarter" idx="3"/>
          </p:nvPr>
        </p:nvSpPr>
        <p:spPr>
          <a:xfrm>
            <a:off x="2082591" y="6449025"/>
            <a:ext cx="3238918" cy="220063"/>
          </a:xfrm>
          <a:prstGeom prst="rect">
            <a:avLst/>
          </a:prstGeom>
        </p:spPr>
        <p:txBody>
          <a:bodyPr vert="horz" lIns="0" tIns="0" rIns="0" bIns="0" rtlCol="0" anchor="ctr"/>
          <a:lstStyle>
            <a:lvl1pPr algn="l">
              <a:defRPr sz="1050">
                <a:solidFill>
                  <a:schemeClr val="tx1">
                    <a:tint val="75000"/>
                  </a:schemeClr>
                </a:solidFill>
              </a:defRPr>
            </a:lvl1pPr>
          </a:lstStyle>
          <a:p>
            <a:endParaRPr lang="fr-CH" dirty="0"/>
          </a:p>
        </p:txBody>
      </p:sp>
      <p:sp>
        <p:nvSpPr>
          <p:cNvPr id="7" name="Espace réservé du numéro de diapositive 6">
            <a:extLst>
              <a:ext uri="{FF2B5EF4-FFF2-40B4-BE49-F238E27FC236}">
                <a16:creationId xmlns:a16="http://schemas.microsoft.com/office/drawing/2014/main" id="{51CF9DB2-CA92-FCCF-5FD5-77BF3D970687}"/>
              </a:ext>
            </a:extLst>
          </p:cNvPr>
          <p:cNvSpPr>
            <a:spLocks noGrp="1"/>
          </p:cNvSpPr>
          <p:nvPr>
            <p:ph type="sldNum" sz="quarter" idx="4"/>
          </p:nvPr>
        </p:nvSpPr>
        <p:spPr>
          <a:xfrm>
            <a:off x="696913" y="6455833"/>
            <a:ext cx="448621" cy="213256"/>
          </a:xfrm>
          <a:prstGeom prst="rect">
            <a:avLst/>
          </a:prstGeom>
        </p:spPr>
        <p:txBody>
          <a:bodyPr vert="horz" lIns="0" tIns="0" rIns="0" bIns="0" rtlCol="0" anchor="ctr"/>
          <a:lstStyle>
            <a:lvl1pPr algn="l">
              <a:defRPr sz="1050">
                <a:solidFill>
                  <a:schemeClr val="tx1">
                    <a:tint val="75000"/>
                  </a:schemeClr>
                </a:solidFill>
              </a:defRPr>
            </a:lvl1pPr>
          </a:lstStyle>
          <a:p>
            <a:fld id="{50A7F6F1-A633-4189-9CB0-6BD1C9622085}" type="slidenum">
              <a:rPr lang="fr-CH" smtClean="0"/>
              <a:pPr/>
              <a:t>‹#›</a:t>
            </a:fld>
            <a:endParaRPr lang="fr-CH" dirty="0"/>
          </a:p>
        </p:txBody>
      </p:sp>
      <p:sp>
        <p:nvSpPr>
          <p:cNvPr id="8" name="Espace réservé de la date 3">
            <a:extLst>
              <a:ext uri="{FF2B5EF4-FFF2-40B4-BE49-F238E27FC236}">
                <a16:creationId xmlns:a16="http://schemas.microsoft.com/office/drawing/2014/main" id="{62747A17-7171-56C4-2241-3FFEBC4A6ABE}"/>
              </a:ext>
            </a:extLst>
          </p:cNvPr>
          <p:cNvSpPr>
            <a:spLocks noGrp="1"/>
          </p:cNvSpPr>
          <p:nvPr>
            <p:ph type="dt" sz="half" idx="2"/>
          </p:nvPr>
        </p:nvSpPr>
        <p:spPr>
          <a:xfrm>
            <a:off x="1176729" y="6453248"/>
            <a:ext cx="875882" cy="213256"/>
          </a:xfrm>
          <a:prstGeom prst="rect">
            <a:avLst/>
          </a:prstGeom>
        </p:spPr>
        <p:txBody>
          <a:bodyPr vert="horz" lIns="0" tIns="0" rIns="0" bIns="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4103398100"/>
      </p:ext>
    </p:extLst>
  </p:cSld>
  <p:clrMapOvr>
    <a:masterClrMapping/>
  </p:clrMapOvr>
  <p:transition spd="med">
    <p:pull/>
  </p:transition>
  <p:extLst>
    <p:ext uri="{DCECCB84-F9BA-43D5-87BE-67443E8EF086}">
      <p15:sldGuideLst xmlns:p15="http://schemas.microsoft.com/office/powerpoint/2012/main">
        <p15:guide id="1" pos="619">
          <p15:clr>
            <a:srgbClr val="FBAE40"/>
          </p15:clr>
        </p15:guide>
        <p15:guide id="2" orient="horz" pos="363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pter leer">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Tree>
    <p:extLst>
      <p:ext uri="{BB962C8B-B14F-4D97-AF65-F5344CB8AC3E}">
        <p14:creationId xmlns:p14="http://schemas.microsoft.com/office/powerpoint/2010/main" val="85149065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1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6" name="Bild 5">
            <a:extLst>
              <a:ext uri="{FF2B5EF4-FFF2-40B4-BE49-F238E27FC236}">
                <a16:creationId xmlns:a16="http://schemas.microsoft.com/office/drawing/2014/main" id="{6A37A691-67DC-4A3C-9F3E-A663F14BC7F0}"/>
              </a:ext>
            </a:extLst>
          </p:cNvPr>
          <p:cNvPicPr>
            <a:picLocks noChangeAspect="1"/>
          </p:cNvPicPr>
          <p:nvPr userDrawn="1"/>
        </p:nvPicPr>
        <p:blipFill>
          <a:blip r:embed="rId2"/>
          <a:stretch>
            <a:fillRect/>
          </a:stretch>
        </p:blipFill>
        <p:spPr>
          <a:xfrm>
            <a:off x="1406749" y="1"/>
            <a:ext cx="3675295" cy="5589587"/>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702161106"/>
      </p:ext>
    </p:extLst>
  </p:cSld>
  <p:clrMapOvr>
    <a:masterClrMapping/>
  </p:clrMapOvr>
  <p:transition spd="slow">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pter blank">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FCB331A-CCFE-4EE4-861F-286C57BAA30B}"/>
              </a:ext>
            </a:extLst>
          </p:cNvPr>
          <p:cNvSpPr>
            <a:spLocks noGrp="1"/>
          </p:cNvSpPr>
          <p:nvPr>
            <p:ph type="dt" sz="half" idx="11"/>
          </p:nvPr>
        </p:nvSpPr>
        <p:spPr/>
        <p:txBody>
          <a:bodyPr/>
          <a:lstStyle/>
          <a:p>
            <a:r>
              <a:rPr lang="en-US" noProof="0"/>
              <a:t>25.03.2019</a:t>
            </a:r>
          </a:p>
        </p:txBody>
      </p:sp>
      <p:sp>
        <p:nvSpPr>
          <p:cNvPr id="5" name="Espace réservé du numéro de diapositive 4">
            <a:extLst>
              <a:ext uri="{FF2B5EF4-FFF2-40B4-BE49-F238E27FC236}">
                <a16:creationId xmlns:a16="http://schemas.microsoft.com/office/drawing/2014/main" id="{53357325-D138-4467-887C-5B8C2DE313BB}"/>
              </a:ext>
            </a:extLst>
          </p:cNvPr>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6" name="Titel 1">
            <a:extLst>
              <a:ext uri="{FF2B5EF4-FFF2-40B4-BE49-F238E27FC236}">
                <a16:creationId xmlns:a16="http://schemas.microsoft.com/office/drawing/2014/main" id="{48E58355-C245-4E00-AF49-DDCAE6B290AD}"/>
              </a:ext>
            </a:extLst>
          </p:cNvPr>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7" name="Holder 3">
            <a:extLst>
              <a:ext uri="{FF2B5EF4-FFF2-40B4-BE49-F238E27FC236}">
                <a16:creationId xmlns:a16="http://schemas.microsoft.com/office/drawing/2014/main" id="{D996F6BE-0E5F-4FE1-9088-C3C043D34AD0}"/>
              </a:ext>
            </a:extLst>
          </p:cNvPr>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296491941"/>
      </p:ext>
    </p:extLst>
  </p:cSld>
  <p:clrMapOvr>
    <a:masterClrMapping/>
  </p:clrMapOvr>
  <p:transition spd="slow">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1" name="Bild 5">
            <a:extLst>
              <a:ext uri="{FF2B5EF4-FFF2-40B4-BE49-F238E27FC236}">
                <a16:creationId xmlns:a16="http://schemas.microsoft.com/office/drawing/2014/main" id="{05DF908D-7686-144A-B806-811548DF56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96" y="0"/>
            <a:ext cx="2136315" cy="5589588"/>
          </a:xfrm>
          <a:prstGeom prst="rect">
            <a:avLst/>
          </a:prstGeom>
        </p:spPr>
      </p:pic>
    </p:spTree>
    <p:extLst>
      <p:ext uri="{BB962C8B-B14F-4D97-AF65-F5344CB8AC3E}">
        <p14:creationId xmlns:p14="http://schemas.microsoft.com/office/powerpoint/2010/main" val="4073202273"/>
      </p:ext>
    </p:extLst>
  </p:cSld>
  <p:clrMapOvr>
    <a:masterClrMapping/>
  </p:clrMapOvr>
  <p:transition spd="slow">
    <p:push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164" y="2"/>
            <a:ext cx="3398687" cy="5589587"/>
          </a:xfrm>
          <a:prstGeom prst="rect">
            <a:avLst/>
          </a:prstGeom>
        </p:spPr>
      </p:pic>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046616061"/>
      </p:ext>
    </p:extLst>
  </p:cSld>
  <p:clrMapOvr>
    <a:masterClrMapping/>
  </p:clrMapOvr>
  <p:transition spd="slow">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950" y="0"/>
            <a:ext cx="3632923" cy="5589588"/>
          </a:xfrm>
          <a:prstGeom prst="rect">
            <a:avLst/>
          </a:prstGeom>
        </p:spPr>
      </p:pic>
      <p:sp>
        <p:nvSpPr>
          <p:cNvPr id="11"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2"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4211457861"/>
      </p:ext>
    </p:extLst>
  </p:cSld>
  <p:clrMapOvr>
    <a:masterClrMapping/>
  </p:clrMapOvr>
  <p:transition spd="slow">
    <p:push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 y="-56428"/>
            <a:ext cx="3952752" cy="5646015"/>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2127705019"/>
      </p:ext>
    </p:extLst>
  </p:cSld>
  <p:clrMapOvr>
    <a:masterClrMapping/>
  </p:clrMapOvr>
  <p:transition spd="slow">
    <p:push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hapter 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627" y="2"/>
            <a:ext cx="3489401" cy="5589587"/>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514995726"/>
      </p:ext>
    </p:extLst>
  </p:cSld>
  <p:clrMapOvr>
    <a:masterClrMapping/>
  </p:clrMapOvr>
  <p:transition spd="slow">
    <p:push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hapter 6">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837" y="0"/>
            <a:ext cx="3502740" cy="5589588"/>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en-US" noProof="0"/>
              <a:t>Title</a:t>
            </a:r>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293631944"/>
      </p:ext>
    </p:extLst>
  </p:cSld>
  <p:clrMapOvr>
    <a:masterClrMapping/>
  </p:clrMapOvr>
  <p:transition spd="slow">
    <p:push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hapter 7">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0681" y="0"/>
            <a:ext cx="3492310" cy="5589588"/>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2726562536"/>
      </p:ext>
    </p:extLst>
  </p:cSld>
  <p:clrMapOvr>
    <a:masterClrMapping/>
  </p:clrMapOvr>
  <p:transition spd="slow">
    <p:push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hapter 8">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3835" y="-22492"/>
            <a:ext cx="3552671" cy="5612079"/>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428695643"/>
      </p:ext>
    </p:extLst>
  </p:cSld>
  <p:clrMapOvr>
    <a:masterClrMapping/>
  </p:clrMapOvr>
  <p:transition spd="slow">
    <p:push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hapter 9 ">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049" y="-9884"/>
            <a:ext cx="3419614" cy="5599471"/>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64239038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1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1">
            <a:extLst>
              <a:ext uri="{FF2B5EF4-FFF2-40B4-BE49-F238E27FC236}">
                <a16:creationId xmlns:a16="http://schemas.microsoft.com/office/drawing/2014/main" id="{DC744797-ED82-4D4A-809E-CAE0E45A7925}"/>
              </a:ext>
            </a:extLst>
          </p:cNvPr>
          <p:cNvPicPr>
            <a:picLocks noChangeAspect="1"/>
          </p:cNvPicPr>
          <p:nvPr userDrawn="1"/>
        </p:nvPicPr>
        <p:blipFill>
          <a:blip r:embed="rId2"/>
          <a:stretch>
            <a:fillRect/>
          </a:stretch>
        </p:blipFill>
        <p:spPr>
          <a:xfrm>
            <a:off x="1307195" y="-47544"/>
            <a:ext cx="3998412" cy="5637132"/>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290364215"/>
      </p:ext>
    </p:extLst>
  </p:cSld>
  <p:clrMapOvr>
    <a:masterClrMapping/>
  </p:clrMapOvr>
  <p:transition spd="slow">
    <p:push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hapter 10">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 y="-1"/>
            <a:ext cx="2133534" cy="5589589"/>
          </a:xfrm>
          <a:prstGeom prst="rect">
            <a:avLst/>
          </a:prstGeom>
        </p:spPr>
      </p:pic>
      <p:pic>
        <p:nvPicPr>
          <p:cNvPr id="2" name="Bild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99122" y="-29410"/>
            <a:ext cx="2503333" cy="5618998"/>
          </a:xfrm>
          <a:prstGeom prst="rect">
            <a:avLst/>
          </a:prstGeom>
        </p:spPr>
      </p:pic>
      <p:sp>
        <p:nvSpPr>
          <p:cNvPr id="11"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en-US" noProof="0"/>
              <a:t>Title</a:t>
            </a:r>
          </a:p>
        </p:txBody>
      </p:sp>
      <p:sp>
        <p:nvSpPr>
          <p:cNvPr id="12"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576051293"/>
      </p:ext>
    </p:extLst>
  </p:cSld>
  <p:clrMapOvr>
    <a:masterClrMapping/>
  </p:clrMapOvr>
  <p:transition spd="slow">
    <p:push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pic>
        <p:nvPicPr>
          <p:cNvPr id="10"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8066" y="2"/>
            <a:ext cx="2136315" cy="5589587"/>
          </a:xfrm>
          <a:prstGeom prst="rect">
            <a:avLst/>
          </a:prstGeom>
        </p:spPr>
      </p:pic>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46033217"/>
      </p:ext>
    </p:extLst>
  </p:cSld>
  <p:clrMapOvr>
    <a:masterClrMapping/>
  </p:clrMapOvr>
  <p:transition spd="slow">
    <p:push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pter 12">
    <p:spTree>
      <p:nvGrpSpPr>
        <p:cNvPr id="1" name=""/>
        <p:cNvGrpSpPr/>
        <p:nvPr/>
      </p:nvGrpSpPr>
      <p:grpSpPr>
        <a:xfrm>
          <a:off x="0" y="0"/>
          <a:ext cx="0" cy="0"/>
          <a:chOff x="0" y="0"/>
          <a:chExt cx="0" cy="0"/>
        </a:xfrm>
      </p:grpSpPr>
      <p:pic>
        <p:nvPicPr>
          <p:cNvPr id="9"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8143" y="0"/>
            <a:ext cx="3398687"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2174802179"/>
      </p:ext>
    </p:extLst>
  </p:cSld>
  <p:clrMapOvr>
    <a:masterClrMapping/>
  </p:clrMapOvr>
  <p:transition spd="slow">
    <p:push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hapter 1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6" name="Bild 5">
            <a:extLst>
              <a:ext uri="{FF2B5EF4-FFF2-40B4-BE49-F238E27FC236}">
                <a16:creationId xmlns:a16="http://schemas.microsoft.com/office/drawing/2014/main" id="{6A37A691-67DC-4A3C-9F3E-A663F14BC7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06749" y="1"/>
            <a:ext cx="3675295" cy="5589587"/>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1986851995"/>
      </p:ext>
    </p:extLst>
  </p:cSld>
  <p:clrMapOvr>
    <a:masterClrMapping/>
  </p:clrMapOvr>
  <p:transition spd="slow">
    <p:push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hapter 1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1">
            <a:extLst>
              <a:ext uri="{FF2B5EF4-FFF2-40B4-BE49-F238E27FC236}">
                <a16:creationId xmlns:a16="http://schemas.microsoft.com/office/drawing/2014/main" id="{DC744797-ED82-4D4A-809E-CAE0E45A79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7195" y="-47544"/>
            <a:ext cx="3998412" cy="5637132"/>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555829833"/>
      </p:ext>
    </p:extLst>
  </p:cSld>
  <p:clrMapOvr>
    <a:masterClrMapping/>
  </p:clrMapOvr>
  <p:transition spd="slow">
    <p:push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pter 1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0" name="Bild 1">
            <a:extLst>
              <a:ext uri="{FF2B5EF4-FFF2-40B4-BE49-F238E27FC236}">
                <a16:creationId xmlns:a16="http://schemas.microsoft.com/office/drawing/2014/main" id="{7C1D03B0-99DE-4AAE-AF7F-B0FE8FC2C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7240" y="0"/>
            <a:ext cx="3535792"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920661997"/>
      </p:ext>
    </p:extLst>
  </p:cSld>
  <p:clrMapOvr>
    <a:masterClrMapping/>
  </p:clrMapOvr>
  <p:transition spd="slow">
    <p:push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pter 16">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1">
            <a:extLst>
              <a:ext uri="{FF2B5EF4-FFF2-40B4-BE49-F238E27FC236}">
                <a16:creationId xmlns:a16="http://schemas.microsoft.com/office/drawing/2014/main" id="{1C1BAE09-F6AE-4106-A546-2883E61727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7239" y="0"/>
            <a:ext cx="3549309"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315867696"/>
      </p:ext>
    </p:extLst>
  </p:cSld>
  <p:clrMapOvr>
    <a:masterClrMapping/>
  </p:clrMapOvr>
  <p:transition spd="slow">
    <p:push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pter 17">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0" name="Bild 1">
            <a:extLst>
              <a:ext uri="{FF2B5EF4-FFF2-40B4-BE49-F238E27FC236}">
                <a16:creationId xmlns:a16="http://schemas.microsoft.com/office/drawing/2014/main" id="{888C1F11-13F5-4513-96A9-4598E612B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8506" y="1"/>
            <a:ext cx="3538740"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413849172"/>
      </p:ext>
    </p:extLst>
  </p:cSld>
  <p:clrMapOvr>
    <a:masterClrMapping/>
  </p:clrMapOvr>
  <p:transition spd="slow">
    <p:push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pter 18">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1">
            <a:extLst>
              <a:ext uri="{FF2B5EF4-FFF2-40B4-BE49-F238E27FC236}">
                <a16:creationId xmlns:a16="http://schemas.microsoft.com/office/drawing/2014/main" id="{3E37CD29-12B2-4C85-9987-5BAB7BC771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73724" y="-4903"/>
            <a:ext cx="3584909" cy="5594491"/>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193764359"/>
      </p:ext>
    </p:extLst>
  </p:cSld>
  <p:clrMapOvr>
    <a:masterClrMapping/>
  </p:clrMapOvr>
  <p:transition spd="slow">
    <p:push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pter 19">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0" name="Bild 1">
            <a:extLst>
              <a:ext uri="{FF2B5EF4-FFF2-40B4-BE49-F238E27FC236}">
                <a16:creationId xmlns:a16="http://schemas.microsoft.com/office/drawing/2014/main" id="{75D9A9F1-B4DD-4DA3-966D-0AED69F0BE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21097" y="-9883"/>
            <a:ext cx="3461617" cy="5599471"/>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196111269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1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0" name="Bild 1">
            <a:extLst>
              <a:ext uri="{FF2B5EF4-FFF2-40B4-BE49-F238E27FC236}">
                <a16:creationId xmlns:a16="http://schemas.microsoft.com/office/drawing/2014/main" id="{7C1D03B0-99DE-4AAE-AF7F-B0FE8FC2C9AE}"/>
              </a:ext>
            </a:extLst>
          </p:cNvPr>
          <p:cNvPicPr>
            <a:picLocks noChangeAspect="1"/>
          </p:cNvPicPr>
          <p:nvPr userDrawn="1"/>
        </p:nvPicPr>
        <p:blipFill>
          <a:blip r:embed="rId2"/>
          <a:stretch>
            <a:fillRect/>
          </a:stretch>
        </p:blipFill>
        <p:spPr>
          <a:xfrm>
            <a:off x="1667240" y="0"/>
            <a:ext cx="3535792"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2060880661"/>
      </p:ext>
    </p:extLst>
  </p:cSld>
  <p:clrMapOvr>
    <a:masterClrMapping/>
  </p:clrMapOvr>
  <p:transition spd="slow">
    <p:push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hapter 20">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9122" y="-29410"/>
            <a:ext cx="2503333" cy="5618998"/>
          </a:xfrm>
          <a:prstGeom prst="rect">
            <a:avLst/>
          </a:prstGeom>
        </p:spPr>
      </p:pic>
      <p:sp>
        <p:nvSpPr>
          <p:cNvPr id="11"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en-US" noProof="0"/>
              <a:t>Title</a:t>
            </a:r>
          </a:p>
        </p:txBody>
      </p:sp>
      <p:sp>
        <p:nvSpPr>
          <p:cNvPr id="12"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5">
            <a:extLst>
              <a:ext uri="{FF2B5EF4-FFF2-40B4-BE49-F238E27FC236}">
                <a16:creationId xmlns:a16="http://schemas.microsoft.com/office/drawing/2014/main" id="{1B08C0DB-E68F-4967-B735-98B6DCCC0F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8776" y="9913"/>
            <a:ext cx="3033436" cy="5579676"/>
          </a:xfrm>
          <a:prstGeom prst="rect">
            <a:avLst/>
          </a:prstGeom>
        </p:spPr>
      </p:pic>
    </p:spTree>
    <p:extLst>
      <p:ext uri="{BB962C8B-B14F-4D97-AF65-F5344CB8AC3E}">
        <p14:creationId xmlns:p14="http://schemas.microsoft.com/office/powerpoint/2010/main" val="2835392564"/>
      </p:ext>
    </p:extLst>
  </p:cSld>
  <p:clrMapOvr>
    <a:masterClrMapping/>
  </p:clrMapOvr>
  <p:transition spd="slow">
    <p:push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de-CH" dirty="0"/>
              <a:t>Welcome </a:t>
            </a:r>
            <a:r>
              <a:rPr lang="de-CH" dirty="0" err="1"/>
              <a:t>to</a:t>
            </a:r>
            <a:r>
              <a:rPr lang="de-CH" dirty="0"/>
              <a:t> Mikron</a:t>
            </a:r>
            <a:endParaRPr lang="de-DE" dirty="0"/>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de-DE" dirty="0" err="1"/>
              <a:t>Subtitle</a:t>
            </a:r>
            <a:endParaRPr lang="de-DE" dirty="0"/>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fr-FR" dirty="0"/>
              <a:t>Cliquez sur l'icône pour ajouter une image</a:t>
            </a:r>
            <a:endParaRPr lang="de-CH" dirty="0"/>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1423928168"/>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10764869" cy="4546045"/>
          </a:xfrm>
        </p:spPr>
        <p:txBody>
          <a:bodyPr>
            <a:noAutofit/>
          </a:bodyPr>
          <a:lstStyle/>
          <a:p>
            <a:pPr lvl="0"/>
            <a:r>
              <a:rPr lang="fr-FR" dirty="0"/>
              <a:t>Modifier les styles du texte du masque</a:t>
            </a:r>
          </a:p>
        </p:txBody>
      </p:sp>
    </p:spTree>
    <p:extLst>
      <p:ext uri="{BB962C8B-B14F-4D97-AF65-F5344CB8AC3E}">
        <p14:creationId xmlns:p14="http://schemas.microsoft.com/office/powerpoint/2010/main" val="427121095"/>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5039047"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6423025" y="1773238"/>
            <a:ext cx="5037138" cy="4546600"/>
          </a:xfrm>
        </p:spPr>
        <p:txBody>
          <a:bodyPr lIns="0">
            <a:noAutofit/>
          </a:bodyPr>
          <a:lstStyle/>
          <a:p>
            <a:pPr lvl="0"/>
            <a:r>
              <a:rPr lang="fr-FR" dirty="0"/>
              <a:t>Modifier les styles du texte du masque</a:t>
            </a:r>
          </a:p>
        </p:txBody>
      </p:sp>
    </p:spTree>
    <p:extLst>
      <p:ext uri="{BB962C8B-B14F-4D97-AF65-F5344CB8AC3E}">
        <p14:creationId xmlns:p14="http://schemas.microsoft.com/office/powerpoint/2010/main" val="3912066930"/>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3022823"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4568885" y="1773238"/>
            <a:ext cx="3022823" cy="4546600"/>
          </a:xfrm>
        </p:spPr>
        <p:txBody>
          <a:bodyPr lIns="0">
            <a:noAutofit/>
          </a:bodyPr>
          <a:lstStyle/>
          <a:p>
            <a:pPr lvl="0"/>
            <a:r>
              <a:rPr lang="fr-FR" dirty="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p:nvPr>
        </p:nvSpPr>
        <p:spPr>
          <a:xfrm>
            <a:off x="8437563" y="1773238"/>
            <a:ext cx="3022600" cy="4546600"/>
          </a:xfrm>
        </p:spPr>
        <p:txBody>
          <a:bodyPr lIns="0">
            <a:noAutofit/>
          </a:body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480246463"/>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627993087"/>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444939955"/>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de-CH" dirty="0" err="1"/>
              <a:t>Subtitle</a:t>
            </a:r>
            <a:endParaRPr dirty="0"/>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de-CH" dirty="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de-CH" dirty="0" err="1"/>
              <a:t>Subtitle</a:t>
            </a:r>
            <a:endParaRPr lang="de-CH" dirty="0"/>
          </a:p>
        </p:txBody>
      </p:sp>
    </p:spTree>
    <p:extLst>
      <p:ext uri="{BB962C8B-B14F-4D97-AF65-F5344CB8AC3E}">
        <p14:creationId xmlns:p14="http://schemas.microsoft.com/office/powerpoint/2010/main" val="845953988"/>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dirty="0"/>
              <a:t>25.03.2019</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de-CH" dirty="0"/>
          </a:p>
        </p:txBody>
      </p:sp>
      <p:sp>
        <p:nvSpPr>
          <p:cNvPr id="9" name="Foliennummernplatzhalter 8"/>
          <p:cNvSpPr>
            <a:spLocks noGrp="1"/>
          </p:cNvSpPr>
          <p:nvPr>
            <p:ph type="sldNum" sz="quarter" idx="12"/>
          </p:nvPr>
        </p:nvSpPr>
        <p:spPr/>
        <p:txBody>
          <a:bodyPr/>
          <a:lstStyle/>
          <a:p>
            <a:fld id="{B6F15528-21DE-4FAA-801E-634DDDAF4B2B}" type="slidenum">
              <a:rPr lang="de-CH" smtClean="0"/>
              <a:pPr/>
              <a:t>‹#›</a:t>
            </a:fld>
            <a:endParaRPr lang="de-CH" dirty="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dirty="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dirty="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de-CH" dirty="0"/>
              <a:t>Title</a:t>
            </a:r>
            <a:endParaRPr lang="en-US" sz="3275" dirty="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de-CH" dirty="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de-CH" dirty="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dirty="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dirty="0">
                <a:solidFill>
                  <a:srgbClr val="7E99CC"/>
                </a:solidFill>
                <a:latin typeface="Gothic A1 Medium"/>
                <a:cs typeface="Gothic A1 Medium"/>
              </a:rPr>
              <a:t>&gt;</a:t>
            </a:r>
            <a:endParaRPr lang="en-US" sz="3275" dirty="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dirty="0">
                <a:solidFill>
                  <a:srgbClr val="003399"/>
                </a:solidFill>
                <a:latin typeface="Gothic A1 Medium"/>
                <a:cs typeface="Gothic A1 Medium"/>
              </a:rPr>
              <a:t>&gt;</a:t>
            </a:r>
            <a:endParaRPr lang="en-US" sz="3275" dirty="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de-CH" dirty="0"/>
              <a:t>Text</a:t>
            </a:r>
          </a:p>
        </p:txBody>
      </p:sp>
    </p:spTree>
    <p:extLst>
      <p:ext uri="{BB962C8B-B14F-4D97-AF65-F5344CB8AC3E}">
        <p14:creationId xmlns:p14="http://schemas.microsoft.com/office/powerpoint/2010/main" val="1030009080"/>
      </p:ext>
    </p:extLst>
  </p:cSld>
  <p:clrMapOvr>
    <a:masterClrMapping/>
  </p:clrMapOvr>
  <p:transition spd="med">
    <p:pull/>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fr-FR" dirty="0"/>
              <a:t>Cliquez sur l'icône pour ajouter une image</a:t>
            </a:r>
            <a:endParaRPr lang="de-CH"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4274462107"/>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16">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1">
            <a:extLst>
              <a:ext uri="{FF2B5EF4-FFF2-40B4-BE49-F238E27FC236}">
                <a16:creationId xmlns:a16="http://schemas.microsoft.com/office/drawing/2014/main" id="{1C1BAE09-F6AE-4106-A546-2883E617274D}"/>
              </a:ext>
            </a:extLst>
          </p:cNvPr>
          <p:cNvPicPr>
            <a:picLocks noChangeAspect="1"/>
          </p:cNvPicPr>
          <p:nvPr userDrawn="1"/>
        </p:nvPicPr>
        <p:blipFill>
          <a:blip r:embed="rId2"/>
          <a:stretch>
            <a:fillRect/>
          </a:stretch>
        </p:blipFill>
        <p:spPr>
          <a:xfrm>
            <a:off x="1667239" y="0"/>
            <a:ext cx="3549309"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3462515947"/>
      </p:ext>
    </p:extLst>
  </p:cSld>
  <p:clrMapOvr>
    <a:masterClrMapping/>
  </p:clrMapOvr>
  <p:transition spd="slow">
    <p:push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fr-FR" dirty="0"/>
              <a:t>Cliquez sur l'icône pour ajouter une image</a:t>
            </a:r>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17682633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864603260"/>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de-CH" dirty="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p:nvPr>
        </p:nvSpPr>
        <p:spPr>
          <a:xfrm>
            <a:off x="696913" y="2193925"/>
            <a:ext cx="5399087" cy="3921326"/>
          </a:xfrm>
        </p:spPr>
        <p:txBody>
          <a:bodyPr>
            <a:noAutofit/>
          </a:bodyPr>
          <a:lstStyle>
            <a:lvl1pPr>
              <a:spcAft>
                <a:spcPts val="600"/>
              </a:spcAft>
              <a:defRPr sz="1800"/>
            </a:lvl1pPr>
          </a:lstStyle>
          <a:p>
            <a:pPr lvl="0"/>
            <a:r>
              <a:rPr lang="fr-FR" dirty="0"/>
              <a:t>Modifier les styles du texte du masque</a:t>
            </a:r>
          </a:p>
        </p:txBody>
      </p:sp>
    </p:spTree>
    <p:extLst>
      <p:ext uri="{BB962C8B-B14F-4D97-AF65-F5344CB8AC3E}">
        <p14:creationId xmlns:p14="http://schemas.microsoft.com/office/powerpoint/2010/main" val="1898846950"/>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p:nvPr>
        </p:nvSpPr>
        <p:spPr>
          <a:xfrm>
            <a:off x="0" y="0"/>
            <a:ext cx="12192000" cy="5229225"/>
          </a:xfrm>
          <a:prstGeom prst="rect">
            <a:avLst/>
          </a:prstGeom>
        </p:spPr>
        <p:txBody>
          <a:bodyPr/>
          <a:lstStyle>
            <a:lvl1pPr marL="0" indent="0">
              <a:buNone/>
              <a:defRPr/>
            </a:lvl1pPr>
          </a:lstStyle>
          <a:p>
            <a:pPr lvl="0"/>
            <a:r>
              <a:rPr lang="fr-FR" dirty="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39498462"/>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2482535969"/>
      </p:ext>
    </p:extLst>
  </p:cSld>
  <p:clrMapOvr>
    <a:masterClrMapping/>
  </p:clrMapOvr>
  <p:transition spd="med">
    <p:pull/>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3213708086"/>
      </p:ext>
    </p:extLst>
  </p:cSld>
  <p:clrMapOvr>
    <a:masterClrMapping/>
  </p:clrMapOvr>
  <p:transition spd="med">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fr-FR" dirty="0"/>
              <a:t>Cliquez sur l'icône pour ajouter une image</a:t>
            </a:r>
            <a:endParaRPr lang="en-US" dirty="0"/>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2633171889"/>
      </p:ext>
    </p:extLst>
  </p:cSld>
  <p:clrMapOvr>
    <a:masterClrMapping/>
  </p:clrMapOvr>
  <p:transition spd="med">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r>
              <a:rPr lang="de-DE" dirty="0"/>
              <a:t> </a:t>
            </a:r>
          </a:p>
          <a:p>
            <a:pPr lvl="0"/>
            <a:endParaRPr lang="de-DE" dirty="0"/>
          </a:p>
        </p:txBody>
      </p:sp>
    </p:spTree>
    <p:extLst>
      <p:ext uri="{BB962C8B-B14F-4D97-AF65-F5344CB8AC3E}">
        <p14:creationId xmlns:p14="http://schemas.microsoft.com/office/powerpoint/2010/main" val="3619078173"/>
      </p:ext>
    </p:extLst>
  </p:cSld>
  <p:clrMapOvr>
    <a:masterClrMapping/>
  </p:clrMapOvr>
  <p:transition spd="med">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2539382615"/>
      </p:ext>
    </p:extLst>
  </p:cSld>
  <p:clrMapOvr>
    <a:masterClrMapping/>
  </p:clrMapOvr>
  <p:transition spd="med">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Tree>
    <p:extLst>
      <p:ext uri="{BB962C8B-B14F-4D97-AF65-F5344CB8AC3E}">
        <p14:creationId xmlns:p14="http://schemas.microsoft.com/office/powerpoint/2010/main" val="4287973186"/>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17">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0" name="Bild 1">
            <a:extLst>
              <a:ext uri="{FF2B5EF4-FFF2-40B4-BE49-F238E27FC236}">
                <a16:creationId xmlns:a16="http://schemas.microsoft.com/office/drawing/2014/main" id="{888C1F11-13F5-4513-96A9-4598E612BD94}"/>
              </a:ext>
            </a:extLst>
          </p:cNvPr>
          <p:cNvPicPr>
            <a:picLocks noChangeAspect="1"/>
          </p:cNvPicPr>
          <p:nvPr userDrawn="1"/>
        </p:nvPicPr>
        <p:blipFill>
          <a:blip r:embed="rId2"/>
          <a:stretch>
            <a:fillRect/>
          </a:stretch>
        </p:blipFill>
        <p:spPr>
          <a:xfrm>
            <a:off x="1548506" y="1"/>
            <a:ext cx="3538740" cy="5589588"/>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3663843840"/>
      </p:ext>
    </p:extLst>
  </p:cSld>
  <p:clrMapOvr>
    <a:masterClrMapping/>
  </p:clrMapOvr>
  <p:transition spd="slow">
    <p:push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76157701"/>
      </p:ext>
    </p:extLst>
  </p:cSld>
  <p:clrMapOvr>
    <a:masterClrMapping/>
  </p:clrMapOvr>
  <p:transition spd="med">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Tree>
    <p:extLst>
      <p:ext uri="{BB962C8B-B14F-4D97-AF65-F5344CB8AC3E}">
        <p14:creationId xmlns:p14="http://schemas.microsoft.com/office/powerpoint/2010/main" val="383438891"/>
      </p:ext>
    </p:extLst>
  </p:cSld>
  <p:clrMapOvr>
    <a:masterClrMapping/>
  </p:clrMapOvr>
  <p:transition spd="med">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p:nvPr>
        </p:nvSpPr>
        <p:spPr/>
        <p:txBody>
          <a:bodyPr/>
          <a:lstStyle/>
          <a:p>
            <a:r>
              <a:rPr lang="fr-FR"/>
              <a:t>Modifiez le style du titre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1990164201"/>
      </p:ext>
    </p:extLst>
  </p:cSld>
  <p:clrMapOvr>
    <a:masterClrMapping/>
  </p:clrMapOvr>
  <p:transition spd="med">
    <p:pull/>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de-CH" smtClean="0"/>
              <a:pPr algn="l"/>
              <a:t>‹#›</a:t>
            </a:fld>
            <a:endParaRPr lang="de-CH" dirty="0"/>
          </a:p>
        </p:txBody>
      </p:sp>
    </p:spTree>
    <p:extLst>
      <p:ext uri="{BB962C8B-B14F-4D97-AF65-F5344CB8AC3E}">
        <p14:creationId xmlns:p14="http://schemas.microsoft.com/office/powerpoint/2010/main" val="3675305777"/>
      </p:ext>
    </p:extLst>
  </p:cSld>
  <p:clrMapOvr>
    <a:masterClrMapping/>
  </p:clrMapOvr>
  <p:transition spd="med">
    <p:pull/>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6" name="object 12"/>
          <p:cNvSpPr txBox="1"/>
          <p:nvPr/>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7" name="object 13"/>
          <p:cNvSpPr/>
          <p:nvPr/>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dirty="0"/>
          </a:p>
        </p:txBody>
      </p:sp>
      <p:sp>
        <p:nvSpPr>
          <p:cNvPr id="8" name="object 14"/>
          <p:cNvSpPr/>
          <p:nvPr/>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dirty="0"/>
          </a:p>
        </p:txBody>
      </p:sp>
      <p:pic>
        <p:nvPicPr>
          <p:cNvPr id="9" name="Bild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object 12">
            <a:extLst>
              <a:ext uri="{FF2B5EF4-FFF2-40B4-BE49-F238E27FC236}">
                <a16:creationId xmlns:a16="http://schemas.microsoft.com/office/drawing/2014/main" id="{D5D11067-E376-4C8E-89A9-498C973FBBB3}"/>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13" name="object 13">
            <a:extLst>
              <a:ext uri="{FF2B5EF4-FFF2-40B4-BE49-F238E27FC236}">
                <a16:creationId xmlns:a16="http://schemas.microsoft.com/office/drawing/2014/main" id="{CD2A4D22-133B-42F9-ACD9-EE861B9C671C}"/>
              </a:ext>
            </a:extLst>
          </p:cNvPr>
          <p:cNvSpPr/>
          <p:nvPr userDrawn="1"/>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dirty="0"/>
          </a:p>
        </p:txBody>
      </p:sp>
      <p:sp>
        <p:nvSpPr>
          <p:cNvPr id="14" name="object 14">
            <a:extLst>
              <a:ext uri="{FF2B5EF4-FFF2-40B4-BE49-F238E27FC236}">
                <a16:creationId xmlns:a16="http://schemas.microsoft.com/office/drawing/2014/main" id="{25A039F3-3813-47C3-86D2-7F1C2BC43C43}"/>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dirty="0"/>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309601748"/>
      </p:ext>
    </p:extLst>
  </p:cSld>
  <p:clrMapOvr>
    <a:masterClrMapping/>
  </p:clrMapOvr>
  <p:transition spd="med">
    <p:pull/>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pg num"/>
          <p:cNvSpPr>
            <a:spLocks noGrp="1" noChangeArrowheads="1"/>
          </p:cNvSpPr>
          <p:nvPr>
            <p:ph type="sldNum" sz="quarter" idx="10"/>
          </p:nvPr>
        </p:nvSpPr>
        <p:spPr>
          <a:ln/>
        </p:spPr>
        <p:txBody>
          <a:bodyPr/>
          <a:lstStyle>
            <a:lvl1pPr>
              <a:defRPr/>
            </a:lvl1pPr>
          </a:lstStyle>
          <a:p>
            <a:fld id="{692D7D8E-BB3C-4491-9BC7-58630D49BB9A}" type="slidenum">
              <a:rPr lang="en-US" smtClean="0"/>
              <a:t>‹#›</a:t>
            </a:fld>
            <a:endParaRPr lang="en-US" dirty="0"/>
          </a:p>
        </p:txBody>
      </p:sp>
    </p:spTree>
    <p:extLst>
      <p:ext uri="{BB962C8B-B14F-4D97-AF65-F5344CB8AC3E}">
        <p14:creationId xmlns:p14="http://schemas.microsoft.com/office/powerpoint/2010/main" val="31844088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507330" name="Rectangle 1026"/>
          <p:cNvSpPr>
            <a:spLocks noChangeArrowheads="1"/>
          </p:cNvSpPr>
          <p:nvPr/>
        </p:nvSpPr>
        <p:spPr bwMode="auto">
          <a:xfrm>
            <a:off x="9118600" y="0"/>
            <a:ext cx="3073400" cy="793750"/>
          </a:xfrm>
          <a:prstGeom prst="rect">
            <a:avLst/>
          </a:prstGeom>
          <a:solidFill>
            <a:schemeClr val="bg1"/>
          </a:solidFill>
          <a:ln w="25400">
            <a:noFill/>
            <a:miter lim="800000"/>
            <a:headEnd/>
            <a:tailEnd/>
          </a:ln>
          <a:effectLst/>
        </p:spPr>
        <p:txBody>
          <a:bodyPr rot="10800000" vert="eaVert" wrap="none" lIns="0" tIns="0" rIns="0" bIns="0" anchor="ctr"/>
          <a:lstStyle/>
          <a:p>
            <a:endParaRPr lang="en-US" sz="1092" dirty="0"/>
          </a:p>
        </p:txBody>
      </p:sp>
      <p:sp>
        <p:nvSpPr>
          <p:cNvPr id="1507334" name="Rectangle 1030"/>
          <p:cNvSpPr>
            <a:spLocks noGrp="1" noChangeAspect="1" noChangeArrowheads="1"/>
          </p:cNvSpPr>
          <p:nvPr>
            <p:ph type="subTitle" sz="quarter" idx="1"/>
          </p:nvPr>
        </p:nvSpPr>
        <p:spPr>
          <a:xfrm>
            <a:off x="2063751" y="2932113"/>
            <a:ext cx="6400800" cy="641350"/>
          </a:xfrm>
        </p:spPr>
        <p:txBody>
          <a:bodyPr/>
          <a:lstStyle>
            <a:lvl1pPr marL="0" indent="0" algn="r">
              <a:defRPr sz="3600">
                <a:solidFill>
                  <a:srgbClr val="003399"/>
                </a:solidFill>
              </a:defRPr>
            </a:lvl1pPr>
          </a:lstStyle>
          <a:p>
            <a:r>
              <a:rPr lang="fr-FR"/>
              <a:t>Cliquez pour modifier le style des sous-titres du masque</a:t>
            </a:r>
            <a:endParaRPr lang="en-US"/>
          </a:p>
        </p:txBody>
      </p:sp>
      <p:sp>
        <p:nvSpPr>
          <p:cNvPr id="1507335" name="Rectangle 1031"/>
          <p:cNvSpPr>
            <a:spLocks noGrp="1" noChangeArrowheads="1"/>
          </p:cNvSpPr>
          <p:nvPr>
            <p:ph type="ctrTitle" sz="quarter"/>
          </p:nvPr>
        </p:nvSpPr>
        <p:spPr>
          <a:xfrm>
            <a:off x="1200151" y="2355850"/>
            <a:ext cx="7247467" cy="997196"/>
          </a:xfrm>
        </p:spPr>
        <p:txBody>
          <a:bodyPr wrap="square">
            <a:spAutoFit/>
          </a:bodyPr>
          <a:lstStyle>
            <a:lvl1pPr algn="r">
              <a:lnSpc>
                <a:spcPct val="90000"/>
              </a:lnSpc>
              <a:defRPr sz="3600"/>
            </a:lvl1pPr>
          </a:lstStyle>
          <a:p>
            <a:r>
              <a:rPr lang="fr-FR"/>
              <a:t>Cliquez pour modifier le style du titre</a:t>
            </a:r>
            <a:endParaRPr lang="en-US"/>
          </a:p>
        </p:txBody>
      </p:sp>
      <p:pic>
        <p:nvPicPr>
          <p:cNvPr id="1507353" name="Picture 1049" descr="Balken Titelslide"/>
          <p:cNvPicPr>
            <a:picLocks noChangeAspect="1" noChangeArrowheads="1"/>
          </p:cNvPicPr>
          <p:nvPr/>
        </p:nvPicPr>
        <p:blipFill>
          <a:blip r:embed="rId2" cstate="print"/>
          <a:srcRect/>
          <a:stretch>
            <a:fillRect/>
          </a:stretch>
        </p:blipFill>
        <p:spPr bwMode="auto">
          <a:xfrm>
            <a:off x="9364133" y="-9525"/>
            <a:ext cx="2827867" cy="6877050"/>
          </a:xfrm>
          <a:prstGeom prst="rect">
            <a:avLst/>
          </a:prstGeom>
          <a:noFill/>
        </p:spPr>
      </p:pic>
    </p:spTree>
    <p:extLst>
      <p:ext uri="{BB962C8B-B14F-4D97-AF65-F5344CB8AC3E}">
        <p14:creationId xmlns:p14="http://schemas.microsoft.com/office/powerpoint/2010/main" val="1593185140"/>
      </p:ext>
    </p:extLst>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de-CH" dirty="0"/>
              <a:t>Welcome </a:t>
            </a:r>
            <a:r>
              <a:rPr lang="de-CH" dirty="0" err="1"/>
              <a:t>to</a:t>
            </a:r>
            <a:r>
              <a:rPr lang="de-CH" dirty="0"/>
              <a:t> Mikron</a:t>
            </a:r>
            <a:endParaRPr lang="de-DE" dirty="0"/>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de-DE" dirty="0" err="1"/>
              <a:t>Subtitle</a:t>
            </a:r>
            <a:endParaRPr lang="de-DE" dirty="0"/>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fr-FR"/>
              <a:t>Cliquez sur l'icône pour ajouter une image</a:t>
            </a:r>
            <a:endParaRPr lang="de-CH" dirty="0"/>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4165018295"/>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10764869" cy="4546045"/>
          </a:xfrm>
        </p:spPr>
        <p:txBody>
          <a:bodyPr>
            <a:noAutofit/>
          </a:bodyPr>
          <a:lstStyle/>
          <a:p>
            <a:pPr lvl="0"/>
            <a:r>
              <a:rPr lang="fr-FR" dirty="0"/>
              <a:t>Modifier les styles du texte du masque</a:t>
            </a:r>
          </a:p>
        </p:txBody>
      </p:sp>
    </p:spTree>
    <p:extLst>
      <p:ext uri="{BB962C8B-B14F-4D97-AF65-F5344CB8AC3E}">
        <p14:creationId xmlns:p14="http://schemas.microsoft.com/office/powerpoint/2010/main" val="3748582606"/>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5039047"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6423025" y="1773238"/>
            <a:ext cx="5037138" cy="4546600"/>
          </a:xfrm>
        </p:spPr>
        <p:txBody>
          <a:bodyPr lIns="0">
            <a:noAutofit/>
          </a:bodyPr>
          <a:lstStyle/>
          <a:p>
            <a:pPr lvl="0"/>
            <a:r>
              <a:rPr lang="fr-FR" dirty="0"/>
              <a:t>Modifier les styles du texte du masque</a:t>
            </a:r>
          </a:p>
        </p:txBody>
      </p:sp>
    </p:spTree>
    <p:extLst>
      <p:ext uri="{BB962C8B-B14F-4D97-AF65-F5344CB8AC3E}">
        <p14:creationId xmlns:p14="http://schemas.microsoft.com/office/powerpoint/2010/main" val="1717214137"/>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blank">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FCB331A-CCFE-4EE4-861F-286C57BAA30B}"/>
              </a:ext>
            </a:extLst>
          </p:cNvPr>
          <p:cNvSpPr>
            <a:spLocks noGrp="1"/>
          </p:cNvSpPr>
          <p:nvPr>
            <p:ph type="dt" sz="half" idx="11"/>
          </p:nvPr>
        </p:nvSpPr>
        <p:spPr/>
        <p:txBody>
          <a:bodyPr/>
          <a:lstStyle/>
          <a:p>
            <a:r>
              <a:rPr lang="en-US" noProof="0"/>
              <a:t>25.03.2019</a:t>
            </a:r>
          </a:p>
        </p:txBody>
      </p:sp>
      <p:sp>
        <p:nvSpPr>
          <p:cNvPr id="5" name="Espace réservé du numéro de diapositive 4">
            <a:extLst>
              <a:ext uri="{FF2B5EF4-FFF2-40B4-BE49-F238E27FC236}">
                <a16:creationId xmlns:a16="http://schemas.microsoft.com/office/drawing/2014/main" id="{53357325-D138-4467-887C-5B8C2DE313BB}"/>
              </a:ext>
            </a:extLst>
          </p:cNvPr>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6" name="Titel 1">
            <a:extLst>
              <a:ext uri="{FF2B5EF4-FFF2-40B4-BE49-F238E27FC236}">
                <a16:creationId xmlns:a16="http://schemas.microsoft.com/office/drawing/2014/main" id="{48E58355-C245-4E00-AF49-DDCAE6B290AD}"/>
              </a:ext>
            </a:extLst>
          </p:cNvPr>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7" name="Holder 3">
            <a:extLst>
              <a:ext uri="{FF2B5EF4-FFF2-40B4-BE49-F238E27FC236}">
                <a16:creationId xmlns:a16="http://schemas.microsoft.com/office/drawing/2014/main" id="{D996F6BE-0E5F-4FE1-9088-C3C043D34AD0}"/>
              </a:ext>
            </a:extLst>
          </p:cNvPr>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95109969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18">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1">
            <a:extLst>
              <a:ext uri="{FF2B5EF4-FFF2-40B4-BE49-F238E27FC236}">
                <a16:creationId xmlns:a16="http://schemas.microsoft.com/office/drawing/2014/main" id="{3E37CD29-12B2-4C85-9987-5BAB7BC771F6}"/>
              </a:ext>
            </a:extLst>
          </p:cNvPr>
          <p:cNvPicPr>
            <a:picLocks noChangeAspect="1"/>
          </p:cNvPicPr>
          <p:nvPr userDrawn="1"/>
        </p:nvPicPr>
        <p:blipFill>
          <a:blip r:embed="rId2"/>
          <a:stretch>
            <a:fillRect/>
          </a:stretch>
        </p:blipFill>
        <p:spPr>
          <a:xfrm>
            <a:off x="1573724" y="-4903"/>
            <a:ext cx="3584909" cy="5594491"/>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1698240037"/>
      </p:ext>
    </p:extLst>
  </p:cSld>
  <p:clrMapOvr>
    <a:masterClrMapping/>
  </p:clrMapOvr>
  <p:transition spd="slow">
    <p:push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3022823"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4568885" y="1773238"/>
            <a:ext cx="3022823" cy="4546600"/>
          </a:xfrm>
        </p:spPr>
        <p:txBody>
          <a:bodyPr lIns="0">
            <a:noAutofit/>
          </a:bodyPr>
          <a:lstStyle/>
          <a:p>
            <a:pPr lvl="0"/>
            <a:r>
              <a:rPr lang="fr-FR" dirty="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p:nvPr>
        </p:nvSpPr>
        <p:spPr>
          <a:xfrm>
            <a:off x="8437563" y="1773238"/>
            <a:ext cx="3022600" cy="4546600"/>
          </a:xfrm>
        </p:spPr>
        <p:txBody>
          <a:bodyPr lIns="0">
            <a:noAutofit/>
          </a:body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795327651"/>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28337970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95102064"/>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de-CH" dirty="0" err="1"/>
              <a:t>Subtitle</a:t>
            </a:r>
            <a:endParaRPr dirty="0"/>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de-CH" dirty="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de-CH" dirty="0" err="1"/>
              <a:t>Subtitle</a:t>
            </a:r>
            <a:endParaRPr lang="de-CH" dirty="0"/>
          </a:p>
        </p:txBody>
      </p:sp>
    </p:spTree>
    <p:extLst>
      <p:ext uri="{BB962C8B-B14F-4D97-AF65-F5344CB8AC3E}">
        <p14:creationId xmlns:p14="http://schemas.microsoft.com/office/powerpoint/2010/main" val="2562121138"/>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a:t>21 Dec 2020</a:t>
            </a:r>
            <a:endParaRPr lang="en-US" dirty="0"/>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de-CH" dirty="0"/>
          </a:p>
        </p:txBody>
      </p:sp>
      <p:sp>
        <p:nvSpPr>
          <p:cNvPr id="9" name="Foliennummernplatzhalter 8"/>
          <p:cNvSpPr>
            <a:spLocks noGrp="1"/>
          </p:cNvSpPr>
          <p:nvPr>
            <p:ph type="sldNum" sz="quarter" idx="12"/>
          </p:nvPr>
        </p:nvSpPr>
        <p:spPr/>
        <p:txBody>
          <a:bodyPr/>
          <a:lstStyle/>
          <a:p>
            <a:fld id="{B6F15528-21DE-4FAA-801E-634DDDAF4B2B}" type="slidenum">
              <a:rPr lang="de-CH" smtClean="0"/>
              <a:pPr/>
              <a:t>‹#›</a:t>
            </a:fld>
            <a:endParaRPr lang="de-CH" dirty="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de-CH" dirty="0"/>
              <a:t>Title</a:t>
            </a:r>
            <a:endParaRPr lang="en-US" sz="3275" dirty="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de-CH" dirty="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de-CH" dirty="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dirty="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dirty="0">
                <a:solidFill>
                  <a:srgbClr val="7E99CC"/>
                </a:solidFill>
                <a:latin typeface="Gothic A1 Medium"/>
                <a:cs typeface="Gothic A1 Medium"/>
              </a:rPr>
              <a:t>&gt;</a:t>
            </a:r>
            <a:endParaRPr lang="en-US" sz="3275" dirty="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dirty="0">
                <a:solidFill>
                  <a:srgbClr val="003399"/>
                </a:solidFill>
                <a:latin typeface="Gothic A1 Medium"/>
                <a:cs typeface="Gothic A1 Medium"/>
              </a:rPr>
              <a:t>&gt;</a:t>
            </a:r>
            <a:endParaRPr lang="en-US" sz="3275" dirty="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de-CH" dirty="0"/>
              <a:t>Text</a:t>
            </a:r>
          </a:p>
        </p:txBody>
      </p:sp>
    </p:spTree>
    <p:extLst>
      <p:ext uri="{BB962C8B-B14F-4D97-AF65-F5344CB8AC3E}">
        <p14:creationId xmlns:p14="http://schemas.microsoft.com/office/powerpoint/2010/main" val="2413066883"/>
      </p:ext>
    </p:extLst>
  </p:cSld>
  <p:clrMapOvr>
    <a:masterClrMapping/>
  </p:clrMapOvr>
  <p:transition spd="med">
    <p:pull/>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fr-FR" dirty="0"/>
              <a:t>Cliquez sur l'icône pour ajouter une image</a:t>
            </a:r>
            <a:endParaRPr lang="de-CH"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63384850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fr-FR" dirty="0"/>
              <a:t>Cliquez sur l'icône pour ajouter une image</a:t>
            </a:r>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43719162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767019419"/>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de-CH" dirty="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p:nvPr>
        </p:nvSpPr>
        <p:spPr>
          <a:xfrm>
            <a:off x="696913" y="2193925"/>
            <a:ext cx="5399087" cy="3921326"/>
          </a:xfrm>
        </p:spPr>
        <p:txBody>
          <a:bodyPr>
            <a:noAutofit/>
          </a:bodyPr>
          <a:lstStyle>
            <a:lvl1pPr>
              <a:spcAft>
                <a:spcPts val="600"/>
              </a:spcAft>
              <a:defRPr sz="1800"/>
            </a:lvl1pPr>
          </a:lstStyle>
          <a:p>
            <a:pPr lvl="0"/>
            <a:r>
              <a:rPr lang="fr-FR" dirty="0"/>
              <a:t>Modifier les styles du texte du masque</a:t>
            </a:r>
          </a:p>
        </p:txBody>
      </p:sp>
    </p:spTree>
    <p:extLst>
      <p:ext uri="{BB962C8B-B14F-4D97-AF65-F5344CB8AC3E}">
        <p14:creationId xmlns:p14="http://schemas.microsoft.com/office/powerpoint/2010/main" val="3912405201"/>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p:nvPr>
        </p:nvSpPr>
        <p:spPr>
          <a:xfrm>
            <a:off x="0" y="0"/>
            <a:ext cx="12192000" cy="5229225"/>
          </a:xfrm>
          <a:prstGeom prst="rect">
            <a:avLst/>
          </a:prstGeom>
        </p:spPr>
        <p:txBody>
          <a:bodyPr/>
          <a:lstStyle>
            <a:lvl1pPr marL="0" indent="0">
              <a:buNone/>
              <a:defRPr/>
            </a:lvl1pPr>
          </a:lstStyle>
          <a:p>
            <a:pPr lvl="0"/>
            <a:r>
              <a:rPr lang="fr-FR" dirty="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226711802"/>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19">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3"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0" name="Bild 1">
            <a:extLst>
              <a:ext uri="{FF2B5EF4-FFF2-40B4-BE49-F238E27FC236}">
                <a16:creationId xmlns:a16="http://schemas.microsoft.com/office/drawing/2014/main" id="{75D9A9F1-B4DD-4DA3-966D-0AED69F0BEC7}"/>
              </a:ext>
            </a:extLst>
          </p:cNvPr>
          <p:cNvPicPr>
            <a:picLocks noChangeAspect="1"/>
          </p:cNvPicPr>
          <p:nvPr userDrawn="1"/>
        </p:nvPicPr>
        <p:blipFill>
          <a:blip r:embed="rId2"/>
          <a:stretch>
            <a:fillRect/>
          </a:stretch>
        </p:blipFill>
        <p:spPr>
          <a:xfrm>
            <a:off x="1621097" y="-9883"/>
            <a:ext cx="3461617" cy="5599471"/>
          </a:xfrm>
          <a:prstGeom prst="rect">
            <a:avLst/>
          </a:prstGeom>
        </p:spPr>
      </p:pic>
      <p:sp>
        <p:nvSpPr>
          <p:cNvPr id="2" name="Rechteck 1"/>
          <p:cNvSpPr/>
          <p:nvPr userDrawn="1"/>
        </p:nvSpPr>
        <p:spPr>
          <a:xfrm>
            <a:off x="1481199" y="-4902"/>
            <a:ext cx="924220" cy="5594490"/>
          </a:xfrm>
          <a:prstGeom prst="rect">
            <a:avLst/>
          </a:prstGeom>
          <a:solidFill>
            <a:srgbClr val="7E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noProof="0"/>
          </a:p>
        </p:txBody>
      </p:sp>
      <p:pic>
        <p:nvPicPr>
          <p:cNvPr id="15" name="Bild 5">
            <a:extLst>
              <a:ext uri="{FF2B5EF4-FFF2-40B4-BE49-F238E27FC236}">
                <a16:creationId xmlns:a16="http://schemas.microsoft.com/office/drawing/2014/main" id="{4FA27376-72B1-4EA1-8BFE-6340CCE46B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4" y="0"/>
            <a:ext cx="2136315" cy="5589588"/>
          </a:xfrm>
          <a:prstGeom prst="rect">
            <a:avLst/>
          </a:prstGeom>
        </p:spPr>
      </p:pic>
    </p:spTree>
    <p:extLst>
      <p:ext uri="{BB962C8B-B14F-4D97-AF65-F5344CB8AC3E}">
        <p14:creationId xmlns:p14="http://schemas.microsoft.com/office/powerpoint/2010/main" val="337635627"/>
      </p:ext>
    </p:extLst>
  </p:cSld>
  <p:clrMapOvr>
    <a:masterClrMapping/>
  </p:clrMapOvr>
  <p:transition spd="slow">
    <p:push dir="u"/>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3833574187"/>
      </p:ext>
    </p:extLst>
  </p:cSld>
  <p:clrMapOvr>
    <a:masterClrMapping/>
  </p:clrMapOvr>
  <p:transition spd="med">
    <p:pull/>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3100434135"/>
      </p:ext>
    </p:extLst>
  </p:cSld>
  <p:clrMapOvr>
    <a:masterClrMapping/>
  </p:clrMapOvr>
  <p:transition spd="med">
    <p:pull/>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fr-FR" dirty="0"/>
              <a:t>Cliquez sur l'icône pour ajouter une image</a:t>
            </a:r>
            <a:endParaRPr lang="en-US" dirty="0"/>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2429803875"/>
      </p:ext>
    </p:extLst>
  </p:cSld>
  <p:clrMapOvr>
    <a:masterClrMapping/>
  </p:clrMapOvr>
  <p:transition spd="med">
    <p:pull/>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r>
              <a:rPr lang="de-DE" dirty="0"/>
              <a:t> </a:t>
            </a:r>
          </a:p>
          <a:p>
            <a:pPr lvl="0"/>
            <a:endParaRPr lang="de-DE" dirty="0"/>
          </a:p>
        </p:txBody>
      </p:sp>
    </p:spTree>
    <p:extLst>
      <p:ext uri="{BB962C8B-B14F-4D97-AF65-F5344CB8AC3E}">
        <p14:creationId xmlns:p14="http://schemas.microsoft.com/office/powerpoint/2010/main" val="2211344809"/>
      </p:ext>
    </p:extLst>
  </p:cSld>
  <p:clrMapOvr>
    <a:masterClrMapping/>
  </p:clrMapOvr>
  <p:transition spd="med">
    <p:pull/>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3228562687"/>
      </p:ext>
    </p:extLst>
  </p:cSld>
  <p:clrMapOvr>
    <a:masterClrMapping/>
  </p:clrMapOvr>
  <p:transition spd="med">
    <p:pull/>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Tree>
    <p:extLst>
      <p:ext uri="{BB962C8B-B14F-4D97-AF65-F5344CB8AC3E}">
        <p14:creationId xmlns:p14="http://schemas.microsoft.com/office/powerpoint/2010/main" val="1479777156"/>
      </p:ext>
    </p:extLst>
  </p:cSld>
  <p:clrMapOvr>
    <a:masterClrMapping/>
  </p:clrMapOvr>
  <p:transition spd="med">
    <p:pull/>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2841785298"/>
      </p:ext>
    </p:extLst>
  </p:cSld>
  <p:clrMapOvr>
    <a:masterClrMapping/>
  </p:clrMapOvr>
  <p:transition spd="med">
    <p:pull/>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Tree>
    <p:extLst>
      <p:ext uri="{BB962C8B-B14F-4D97-AF65-F5344CB8AC3E}">
        <p14:creationId xmlns:p14="http://schemas.microsoft.com/office/powerpoint/2010/main" val="1407796144"/>
      </p:ext>
    </p:extLst>
  </p:cSld>
  <p:clrMapOvr>
    <a:masterClrMapping/>
  </p:clrMapOvr>
  <p:transition spd="med">
    <p:pull/>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p:nvPr>
        </p:nvSpPr>
        <p:spPr/>
        <p:txBody>
          <a:bodyPr/>
          <a:lstStyle/>
          <a:p>
            <a:r>
              <a:rPr lang="fr-FR"/>
              <a:t>Modifiez le style du titre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3456221894"/>
      </p:ext>
    </p:extLst>
  </p:cSld>
  <p:clrMapOvr>
    <a:masterClrMapping/>
  </p:clrMapOvr>
  <p:transition spd="med">
    <p:pull/>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21 Dec 2020</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de-CH" smtClean="0"/>
              <a:pPr algn="l"/>
              <a:t>‹#›</a:t>
            </a:fld>
            <a:endParaRPr lang="de-CH" dirty="0"/>
          </a:p>
        </p:txBody>
      </p:sp>
    </p:spTree>
    <p:extLst>
      <p:ext uri="{BB962C8B-B14F-4D97-AF65-F5344CB8AC3E}">
        <p14:creationId xmlns:p14="http://schemas.microsoft.com/office/powerpoint/2010/main" val="1265399819"/>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20">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122" y="-29410"/>
            <a:ext cx="2503333" cy="5618998"/>
          </a:xfrm>
          <a:prstGeom prst="rect">
            <a:avLst/>
          </a:prstGeom>
        </p:spPr>
      </p:pic>
      <p:sp>
        <p:nvSpPr>
          <p:cNvPr id="11"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en-US" noProof="0"/>
              <a:t>Title</a:t>
            </a:r>
          </a:p>
        </p:txBody>
      </p:sp>
      <p:sp>
        <p:nvSpPr>
          <p:cNvPr id="12"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9" name="Bild 5">
            <a:extLst>
              <a:ext uri="{FF2B5EF4-FFF2-40B4-BE49-F238E27FC236}">
                <a16:creationId xmlns:a16="http://schemas.microsoft.com/office/drawing/2014/main" id="{1B08C0DB-E68F-4967-B735-98B6DCCC0F4C}"/>
              </a:ext>
            </a:extLst>
          </p:cNvPr>
          <p:cNvPicPr>
            <a:picLocks noChangeAspect="1"/>
          </p:cNvPicPr>
          <p:nvPr userDrawn="1"/>
        </p:nvPicPr>
        <p:blipFill>
          <a:blip r:embed="rId3"/>
          <a:stretch>
            <a:fillRect/>
          </a:stretch>
        </p:blipFill>
        <p:spPr>
          <a:xfrm>
            <a:off x="-888776" y="9913"/>
            <a:ext cx="3033436" cy="5579676"/>
          </a:xfrm>
          <a:prstGeom prst="rect">
            <a:avLst/>
          </a:prstGeom>
        </p:spPr>
      </p:pic>
    </p:spTree>
    <p:extLst>
      <p:ext uri="{BB962C8B-B14F-4D97-AF65-F5344CB8AC3E}">
        <p14:creationId xmlns:p14="http://schemas.microsoft.com/office/powerpoint/2010/main" val="1376655000"/>
      </p:ext>
    </p:extLst>
  </p:cSld>
  <p:clrMapOvr>
    <a:masterClrMapping/>
  </p:clrMapOvr>
  <p:transition spd="slow">
    <p:push dir="u"/>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21 Dec 2020</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6" name="object 12"/>
          <p:cNvSpPr txBox="1"/>
          <p:nvPr/>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7" name="object 13"/>
          <p:cNvSpPr/>
          <p:nvPr/>
        </p:nvSpPr>
        <p:spPr>
          <a:xfrm>
            <a:off x="11305544" y="6171778"/>
            <a:ext cx="149054" cy="14905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8" name="object 14"/>
          <p:cNvSpPr/>
          <p:nvPr/>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a:p>
        </p:txBody>
      </p:sp>
      <p:pic>
        <p:nvPicPr>
          <p:cNvPr id="9" name="Bild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object 12">
            <a:extLst>
              <a:ext uri="{FF2B5EF4-FFF2-40B4-BE49-F238E27FC236}">
                <a16:creationId xmlns:a16="http://schemas.microsoft.com/office/drawing/2014/main" id="{D5D11067-E376-4C8E-89A9-498C973FBBB3}"/>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13" name="object 13">
            <a:extLst>
              <a:ext uri="{FF2B5EF4-FFF2-40B4-BE49-F238E27FC236}">
                <a16:creationId xmlns:a16="http://schemas.microsoft.com/office/drawing/2014/main" id="{CD2A4D22-133B-42F9-ACD9-EE861B9C671C}"/>
              </a:ext>
            </a:extLst>
          </p:cNvPr>
          <p:cNvSpPr/>
          <p:nvPr userDrawn="1"/>
        </p:nvSpPr>
        <p:spPr>
          <a:xfrm>
            <a:off x="11305544" y="6171778"/>
            <a:ext cx="149054" cy="14905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62"/>
          </a:p>
        </p:txBody>
      </p:sp>
      <p:sp>
        <p:nvSpPr>
          <p:cNvPr id="14" name="object 14">
            <a:extLst>
              <a:ext uri="{FF2B5EF4-FFF2-40B4-BE49-F238E27FC236}">
                <a16:creationId xmlns:a16="http://schemas.microsoft.com/office/drawing/2014/main" id="{25A039F3-3813-47C3-86D2-7F1C2BC43C43}"/>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3274575522"/>
      </p:ext>
    </p:extLst>
  </p:cSld>
  <p:clrMapOvr>
    <a:masterClrMapping/>
  </p:clrMapOvr>
  <p:transition spd="med">
    <p:pull/>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g num"/>
          <p:cNvSpPr>
            <a:spLocks noGrp="1" noChangeArrowheads="1"/>
          </p:cNvSpPr>
          <p:nvPr>
            <p:ph type="sldNum" sz="quarter" idx="10"/>
          </p:nvPr>
        </p:nvSpPr>
        <p:spPr>
          <a:ln/>
        </p:spPr>
        <p:txBody>
          <a:bodyPr/>
          <a:lstStyle>
            <a:lvl1pPr>
              <a:defRPr/>
            </a:lvl1pPr>
          </a:lstStyle>
          <a:p>
            <a:fld id="{692D7D8E-BB3C-4491-9BC7-58630D49BB9A}" type="slidenum">
              <a:rPr lang="en-US" smtClean="0"/>
              <a:t>‹#›</a:t>
            </a:fld>
            <a:endParaRPr lang="en-US" dirty="0"/>
          </a:p>
        </p:txBody>
      </p:sp>
    </p:spTree>
    <p:extLst>
      <p:ext uri="{BB962C8B-B14F-4D97-AF65-F5344CB8AC3E}">
        <p14:creationId xmlns:p14="http://schemas.microsoft.com/office/powerpoint/2010/main" val="38463475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en-US" noProof="0"/>
              <a:t>Click icon to add picture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2159945049"/>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10764869" cy="4546045"/>
          </a:xfrm>
        </p:spPr>
        <p:txBody>
          <a:bodyPr>
            <a:noAutofit/>
          </a:bodyPr>
          <a:lstStyle/>
          <a:p>
            <a:pPr lvl="0"/>
            <a:r>
              <a:rPr lang="en-US" noProof="0"/>
              <a:t>Modifier les styles du texte du masque</a:t>
            </a:r>
          </a:p>
        </p:txBody>
      </p:sp>
    </p:spTree>
    <p:extLst>
      <p:ext uri="{BB962C8B-B14F-4D97-AF65-F5344CB8AC3E}">
        <p14:creationId xmlns:p14="http://schemas.microsoft.com/office/powerpoint/2010/main" val="2545974285"/>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Tree>
    <p:extLst>
      <p:ext uri="{BB962C8B-B14F-4D97-AF65-F5344CB8AC3E}">
        <p14:creationId xmlns:p14="http://schemas.microsoft.com/office/powerpoint/2010/main" val="2411571339"/>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471327723"/>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505000433"/>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Click icon to add picture</a:t>
            </a:r>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514310362"/>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en-US" noProof="0"/>
              <a:t>Click icon to add picture</a:t>
            </a:r>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en-US" noProof="0"/>
              <a:t>Click icon to add picture</a:t>
            </a:r>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4211027124"/>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noProof="0"/>
              <a:t>25.03.2019</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1926486165"/>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en-US" noProof="0"/>
              <a:t>Cliquez sur l'icône pour ajouter une image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1418015772"/>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en-US" noProof="0"/>
              <a:t>Click icon to add picture</a:t>
            </a:r>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3395445517"/>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en-US" noProof="0"/>
              <a:t>Click icon to add picture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1997474458"/>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Click icon to add picture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227823455"/>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hasCustomPrompt="1"/>
          </p:nvPr>
        </p:nvSpPr>
        <p:spPr>
          <a:xfrm>
            <a:off x="696913" y="2193925"/>
            <a:ext cx="5399087" cy="3921326"/>
          </a:xfrm>
        </p:spPr>
        <p:txBody>
          <a:bodyPr>
            <a:noAutofit/>
          </a:bodyPr>
          <a:lstStyle>
            <a:lvl1pPr>
              <a:spcAft>
                <a:spcPts val="600"/>
              </a:spcAft>
              <a:defRPr sz="1800"/>
            </a:lvl1pPr>
          </a:lstStyle>
          <a:p>
            <a:pPr lvl="0"/>
            <a:r>
              <a:rPr lang="en-US" noProof="0"/>
              <a:t>Modifier les styles du texte du masque</a:t>
            </a:r>
          </a:p>
        </p:txBody>
      </p:sp>
    </p:spTree>
    <p:extLst>
      <p:ext uri="{BB962C8B-B14F-4D97-AF65-F5344CB8AC3E}">
        <p14:creationId xmlns:p14="http://schemas.microsoft.com/office/powerpoint/2010/main" val="229129436"/>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229225"/>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583199803"/>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1134102923"/>
      </p:ext>
    </p:extLst>
  </p:cSld>
  <p:clrMapOvr>
    <a:masterClrMapping/>
  </p:clrMapOvr>
  <p:transition spd="med">
    <p:pull/>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074172378"/>
      </p:ext>
    </p:extLst>
  </p:cSld>
  <p:clrMapOvr>
    <a:masterClrMapping/>
  </p:clrMapOvr>
  <p:transition spd="med">
    <p:pull/>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Click icon to add picture</a:t>
            </a:r>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039909191"/>
      </p:ext>
    </p:extLst>
  </p:cSld>
  <p:clrMapOvr>
    <a:masterClrMapping/>
  </p:clrMapOvr>
  <p:transition spd="med">
    <p:pull/>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a:p>
            <a:pPr lvl="0"/>
            <a:endParaRPr lang="en-US" noProof="0"/>
          </a:p>
        </p:txBody>
      </p:sp>
    </p:spTree>
    <p:extLst>
      <p:ext uri="{BB962C8B-B14F-4D97-AF65-F5344CB8AC3E}">
        <p14:creationId xmlns:p14="http://schemas.microsoft.com/office/powerpoint/2010/main" val="791312391"/>
      </p:ext>
    </p:extLst>
  </p:cSld>
  <p:clrMapOvr>
    <a:masterClrMapping/>
  </p:clrMapOvr>
  <p:transition spd="med">
    <p:pull/>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381476101"/>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10764869" cy="4546045"/>
          </a:xfrm>
        </p:spPr>
        <p:txBody>
          <a:bodyPr>
            <a:noAutofit/>
          </a:bodyPr>
          <a:lstStyle/>
          <a:p>
            <a:pPr lvl="0"/>
            <a:r>
              <a:rPr lang="en-US" noProof="0"/>
              <a:t>Modifier les styles du texte du masque</a:t>
            </a:r>
          </a:p>
        </p:txBody>
      </p:sp>
      <p:sp>
        <p:nvSpPr>
          <p:cNvPr id="2" name="TextBox 1">
            <a:extLst>
              <a:ext uri="{FF2B5EF4-FFF2-40B4-BE49-F238E27FC236}">
                <a16:creationId xmlns:a16="http://schemas.microsoft.com/office/drawing/2014/main" id="{5AB31EAF-7FE6-DDD9-3EC9-2D7CB3BC17D7}"/>
              </a:ext>
            </a:extLst>
          </p:cNvPr>
          <p:cNvSpPr txBox="1"/>
          <p:nvPr userDrawn="1"/>
        </p:nvSpPr>
        <p:spPr>
          <a:xfrm>
            <a:off x="5322498" y="6426679"/>
            <a:ext cx="1673525" cy="431321"/>
          </a:xfrm>
          <a:prstGeom prst="rect">
            <a:avLst/>
          </a:prstGeom>
          <a:solidFill>
            <a:schemeClr val="bg1"/>
          </a:solidFill>
        </p:spPr>
        <p:txBody>
          <a:bodyPr vert="eaVert" wrap="square" lIns="0" tIns="0" rIns="0" bIns="0" rtlCol="0">
            <a:spAutoFit/>
          </a:bodyPr>
          <a:lstStyle/>
          <a:p>
            <a:endParaRPr lang="en-US" sz="2400" dirty="0" err="1"/>
          </a:p>
        </p:txBody>
      </p:sp>
    </p:spTree>
    <p:extLst>
      <p:ext uri="{BB962C8B-B14F-4D97-AF65-F5344CB8AC3E}">
        <p14:creationId xmlns:p14="http://schemas.microsoft.com/office/powerpoint/2010/main" val="3012372422"/>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Click icon to add picture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1098976195"/>
      </p:ext>
    </p:extLst>
  </p:cSld>
  <p:clrMapOvr>
    <a:masterClrMapping/>
  </p:clrMapOvr>
  <p:transition spd="med">
    <p:pull/>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Click icon to add picture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2612706005"/>
      </p:ext>
    </p:extLst>
  </p:cSld>
  <p:clrMapOvr>
    <a:masterClrMapping/>
  </p:clrMapOvr>
  <p:transition spd="med">
    <p:pull/>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Tree>
    <p:extLst>
      <p:ext uri="{BB962C8B-B14F-4D97-AF65-F5344CB8AC3E}">
        <p14:creationId xmlns:p14="http://schemas.microsoft.com/office/powerpoint/2010/main" val="1983530918"/>
      </p:ext>
    </p:extLst>
  </p:cSld>
  <p:clrMapOvr>
    <a:masterClrMapping/>
  </p:clrMapOvr>
  <p:transition spd="med">
    <p:pull/>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Click to edit Master title style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579313590"/>
      </p:ext>
    </p:extLst>
  </p:cSld>
  <p:clrMapOvr>
    <a:masterClrMapping/>
  </p:clrMapOvr>
  <p:transition spd="med">
    <p:pull/>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977309614"/>
      </p:ext>
    </p:extLst>
  </p:cSld>
  <p:clrMapOvr>
    <a:masterClrMapping/>
  </p:clrMapOvr>
  <p:transition spd="med">
    <p:pull/>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9" name="Bild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en-US" noProof="0"/>
              <a:t>Click icon to add picture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17" name="object 12">
            <a:extLst>
              <a:ext uri="{FF2B5EF4-FFF2-40B4-BE49-F238E27FC236}">
                <a16:creationId xmlns:a16="http://schemas.microsoft.com/office/drawing/2014/main" id="{D8F88130-1B63-4776-81D6-A3B8354B1385}"/>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3">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18" name="object 13">
            <a:hlinkClick r:id="rId4"/>
            <a:extLst>
              <a:ext uri="{FF2B5EF4-FFF2-40B4-BE49-F238E27FC236}">
                <a16:creationId xmlns:a16="http://schemas.microsoft.com/office/drawing/2014/main" id="{EFD2CAEA-6474-405C-9325-3888351A0AE7}"/>
              </a:ext>
            </a:extLst>
          </p:cNvPr>
          <p:cNvSpPr/>
          <p:nvPr userDrawn="1"/>
        </p:nvSpPr>
        <p:spPr>
          <a:xfrm>
            <a:off x="11305544" y="6171778"/>
            <a:ext cx="149054" cy="14905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en-US" sz="662" noProof="0"/>
          </a:p>
        </p:txBody>
      </p:sp>
      <p:sp>
        <p:nvSpPr>
          <p:cNvPr id="19" name="object 14">
            <a:hlinkClick r:id="rId6"/>
            <a:extLst>
              <a:ext uri="{FF2B5EF4-FFF2-40B4-BE49-F238E27FC236}">
                <a16:creationId xmlns:a16="http://schemas.microsoft.com/office/drawing/2014/main" id="{29829219-7F96-4CF8-9F5C-E61111C598CB}"/>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spTree>
    <p:extLst>
      <p:ext uri="{BB962C8B-B14F-4D97-AF65-F5344CB8AC3E}">
        <p14:creationId xmlns:p14="http://schemas.microsoft.com/office/powerpoint/2010/main" val="2439564706"/>
      </p:ext>
    </p:extLst>
  </p:cSld>
  <p:clrMapOvr>
    <a:masterClrMapping/>
  </p:clrMapOvr>
  <p:transition spd="med">
    <p:pull/>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en-US" noProof="0"/>
              <a:t>Cliquez sur l'icône pour ajouter une image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1875771734"/>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10764869" cy="4546045"/>
          </a:xfrm>
        </p:spPr>
        <p:txBody>
          <a:bodyPr>
            <a:noAutofit/>
          </a:bodyPr>
          <a:lstStyle/>
          <a:p>
            <a:pPr lvl="0"/>
            <a:r>
              <a:rPr lang="en-US" noProof="0"/>
              <a:t>Modifier les styles du texte du masque</a:t>
            </a:r>
          </a:p>
        </p:txBody>
      </p:sp>
    </p:spTree>
    <p:extLst>
      <p:ext uri="{BB962C8B-B14F-4D97-AF65-F5344CB8AC3E}">
        <p14:creationId xmlns:p14="http://schemas.microsoft.com/office/powerpoint/2010/main" val="330902410"/>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Tree>
    <p:extLst>
      <p:ext uri="{BB962C8B-B14F-4D97-AF65-F5344CB8AC3E}">
        <p14:creationId xmlns:p14="http://schemas.microsoft.com/office/powerpoint/2010/main" val="109237751"/>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355837126"/>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Tree>
    <p:extLst>
      <p:ext uri="{BB962C8B-B14F-4D97-AF65-F5344CB8AC3E}">
        <p14:creationId xmlns:p14="http://schemas.microsoft.com/office/powerpoint/2010/main" val="4060237633"/>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031868395"/>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747377404"/>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en-US" noProof="0"/>
              <a:t>Cliquez sur l'icône pour ajouter une image</a:t>
            </a:r>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en-US" noProof="0"/>
              <a:t>Cliquez sur l'icône pour ajouter une image</a:t>
            </a:r>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2689580302"/>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noProof="0"/>
              <a:t>25.05.2020</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1580611490"/>
      </p:ext>
    </p:extLst>
  </p:cSld>
  <p:clrMapOvr>
    <a:masterClrMapping/>
  </p:clrMapOvr>
  <p:transition spd="med">
    <p:pull/>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en-US" noProof="0"/>
              <a:t>Cliquez sur l'icône pour ajouter une image</a:t>
            </a:r>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1857982515"/>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en-US" noProof="0"/>
              <a:t>Cliquez sur l'icône pour ajouter une image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3083955792"/>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39248525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hasCustomPrompt="1"/>
          </p:nvPr>
        </p:nvSpPr>
        <p:spPr>
          <a:xfrm>
            <a:off x="696913" y="2193925"/>
            <a:ext cx="5399087" cy="3921326"/>
          </a:xfrm>
        </p:spPr>
        <p:txBody>
          <a:bodyPr>
            <a:noAutofit/>
          </a:bodyPr>
          <a:lstStyle>
            <a:lvl1pPr>
              <a:spcAft>
                <a:spcPts val="600"/>
              </a:spcAft>
              <a:defRPr sz="1800"/>
            </a:lvl1pPr>
          </a:lstStyle>
          <a:p>
            <a:pPr lvl="0"/>
            <a:r>
              <a:rPr lang="en-US" noProof="0"/>
              <a:t>Modifier les styles du texte du masque</a:t>
            </a:r>
          </a:p>
        </p:txBody>
      </p:sp>
    </p:spTree>
    <p:extLst>
      <p:ext uri="{BB962C8B-B14F-4D97-AF65-F5344CB8AC3E}">
        <p14:creationId xmlns:p14="http://schemas.microsoft.com/office/powerpoint/2010/main" val="1606071585"/>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229225"/>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1566508617"/>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2" name="TextBox 1">
            <a:extLst>
              <a:ext uri="{FF2B5EF4-FFF2-40B4-BE49-F238E27FC236}">
                <a16:creationId xmlns:a16="http://schemas.microsoft.com/office/drawing/2014/main" id="{E96B66FA-7A36-893A-778F-CE686ECF3678}"/>
              </a:ext>
            </a:extLst>
          </p:cNvPr>
          <p:cNvSpPr txBox="1"/>
          <p:nvPr userDrawn="1"/>
        </p:nvSpPr>
        <p:spPr>
          <a:xfrm>
            <a:off x="5443268" y="6443932"/>
            <a:ext cx="1276709" cy="353683"/>
          </a:xfrm>
          <a:prstGeom prst="rect">
            <a:avLst/>
          </a:prstGeom>
          <a:solidFill>
            <a:schemeClr val="bg1"/>
          </a:solidFill>
        </p:spPr>
        <p:txBody>
          <a:bodyPr vert="eaVert" wrap="square" lIns="0" tIns="0" rIns="0" bIns="0" rtlCol="0">
            <a:spAutoFit/>
          </a:bodyPr>
          <a:lstStyle/>
          <a:p>
            <a:endParaRPr lang="en-US" sz="2400" dirty="0" err="1"/>
          </a:p>
        </p:txBody>
      </p:sp>
    </p:spTree>
    <p:extLst>
      <p:ext uri="{BB962C8B-B14F-4D97-AF65-F5344CB8AC3E}">
        <p14:creationId xmlns:p14="http://schemas.microsoft.com/office/powerpoint/2010/main" val="1355799622"/>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2861799749"/>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007448761"/>
      </p:ext>
    </p:extLst>
  </p:cSld>
  <p:clrMapOvr>
    <a:masterClrMapping/>
  </p:clrMapOvr>
  <p:transition spd="med">
    <p:pull/>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Cliquez sur l'icône pour ajouter une image</a:t>
            </a:r>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1034929602"/>
      </p:ext>
    </p:extLst>
  </p:cSld>
  <p:clrMapOvr>
    <a:masterClrMapping/>
  </p:clrMapOvr>
  <p:transition spd="med">
    <p:pull/>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a:p>
            <a:pPr lvl="0"/>
            <a:endParaRPr lang="en-US" noProof="0"/>
          </a:p>
        </p:txBody>
      </p:sp>
    </p:spTree>
    <p:extLst>
      <p:ext uri="{BB962C8B-B14F-4D97-AF65-F5344CB8AC3E}">
        <p14:creationId xmlns:p14="http://schemas.microsoft.com/office/powerpoint/2010/main" val="3845074703"/>
      </p:ext>
    </p:extLst>
  </p:cSld>
  <p:clrMapOvr>
    <a:masterClrMapping/>
  </p:clrMapOvr>
  <p:transition spd="med">
    <p:pull/>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259303858"/>
      </p:ext>
    </p:extLst>
  </p:cSld>
  <p:clrMapOvr>
    <a:masterClrMapping/>
  </p:clrMapOvr>
  <p:transition spd="med">
    <p:pull/>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3451979786"/>
      </p:ext>
    </p:extLst>
  </p:cSld>
  <p:clrMapOvr>
    <a:masterClrMapping/>
  </p:clrMapOvr>
  <p:transition spd="med">
    <p:pull/>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584648944"/>
      </p:ext>
    </p:extLst>
  </p:cSld>
  <p:clrMapOvr>
    <a:masterClrMapping/>
  </p:clrMapOvr>
  <p:transition spd="med">
    <p:pull/>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Tree>
    <p:extLst>
      <p:ext uri="{BB962C8B-B14F-4D97-AF65-F5344CB8AC3E}">
        <p14:creationId xmlns:p14="http://schemas.microsoft.com/office/powerpoint/2010/main" val="3269204051"/>
      </p:ext>
    </p:extLst>
  </p:cSld>
  <p:clrMapOvr>
    <a:masterClrMapping/>
  </p:clrMapOvr>
  <p:transition spd="med">
    <p:pull/>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Modifiez le style du titre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3831396999"/>
      </p:ext>
    </p:extLst>
  </p:cSld>
  <p:clrMapOvr>
    <a:masterClrMapping/>
  </p:clrMapOvr>
  <p:transition spd="med">
    <p:pull/>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25.05.2020</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582203340"/>
      </p:ext>
    </p:extLst>
  </p:cSld>
  <p:clrMapOvr>
    <a:masterClrMapping/>
  </p:clrMapOvr>
  <p:transition spd="med">
    <p:pull/>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9" name="Bild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17" name="object 12">
            <a:extLst>
              <a:ext uri="{FF2B5EF4-FFF2-40B4-BE49-F238E27FC236}">
                <a16:creationId xmlns:a16="http://schemas.microsoft.com/office/drawing/2014/main" id="{D8F88130-1B63-4776-81D6-A3B8354B1385}"/>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3">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18" name="object 13">
            <a:hlinkClick r:id="rId4"/>
            <a:extLst>
              <a:ext uri="{FF2B5EF4-FFF2-40B4-BE49-F238E27FC236}">
                <a16:creationId xmlns:a16="http://schemas.microsoft.com/office/drawing/2014/main" id="{EFD2CAEA-6474-405C-9325-3888351A0AE7}"/>
              </a:ext>
            </a:extLst>
          </p:cNvPr>
          <p:cNvSpPr/>
          <p:nvPr userDrawn="1"/>
        </p:nvSpPr>
        <p:spPr>
          <a:xfrm>
            <a:off x="11305544" y="6171778"/>
            <a:ext cx="149054" cy="14905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en-US" sz="662" noProof="0"/>
          </a:p>
        </p:txBody>
      </p:sp>
      <p:sp>
        <p:nvSpPr>
          <p:cNvPr id="19" name="object 14">
            <a:hlinkClick r:id="rId6"/>
            <a:extLst>
              <a:ext uri="{FF2B5EF4-FFF2-40B4-BE49-F238E27FC236}">
                <a16:creationId xmlns:a16="http://schemas.microsoft.com/office/drawing/2014/main" id="{29829219-7F96-4CF8-9F5C-E61111C598CB}"/>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spTree>
    <p:extLst>
      <p:ext uri="{BB962C8B-B14F-4D97-AF65-F5344CB8AC3E}">
        <p14:creationId xmlns:p14="http://schemas.microsoft.com/office/powerpoint/2010/main" val="1093195660"/>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065996833"/>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p>
            <a:r>
              <a:rPr lang="de-DE"/>
              <a:t>Titelmasterformat durch Klicken bearbeiten</a:t>
            </a:r>
            <a:endParaRPr lang="de-DE" dirty="0"/>
          </a:p>
        </p:txBody>
      </p:sp>
      <p:sp>
        <p:nvSpPr>
          <p:cNvPr id="18" name="Textplatzhalter 17"/>
          <p:cNvSpPr>
            <a:spLocks noGrp="1"/>
          </p:cNvSpPr>
          <p:nvPr>
            <p:ph type="body" sz="quarter" idx="13"/>
          </p:nvPr>
        </p:nvSpPr>
        <p:spPr bwMode="gray">
          <a:xfrm>
            <a:off x="511915" y="1989364"/>
            <a:ext cx="11168185" cy="38877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5" name="Datumsplatzhalter 64"/>
          <p:cNvSpPr>
            <a:spLocks noGrp="1"/>
          </p:cNvSpPr>
          <p:nvPr>
            <p:ph type="dt" sz="half" idx="14"/>
          </p:nvPr>
        </p:nvSpPr>
        <p:spPr bwMode="gray"/>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970" b="0" i="0" u="none" strike="noStrike" kern="1200" cap="none" spc="0" normalizeH="0" baseline="0" noProof="0">
                <a:ln>
                  <a:noFill/>
                </a:ln>
                <a:solidFill>
                  <a:srgbClr val="1A171B">
                    <a:tint val="75000"/>
                  </a:srgbClr>
                </a:solidFill>
                <a:effectLst/>
                <a:uLnTx/>
                <a:uFillTx/>
                <a:latin typeface="Gothic A1" pitchFamily="2" charset="-127"/>
                <a:ea typeface="Gothic A1" pitchFamily="2" charset="-127"/>
                <a:cs typeface="Gothic A1" pitchFamily="2" charset="-127"/>
              </a:rPr>
              <a:t>25.05.2020</a:t>
            </a:r>
            <a:endParaRPr kumimoji="0" lang="de-DE" sz="970" b="0" i="0" u="none" strike="noStrike" kern="1200" cap="none" spc="0" normalizeH="0" baseline="0" noProof="0" dirty="0">
              <a:ln>
                <a:noFill/>
              </a:ln>
              <a:solidFill>
                <a:srgbClr val="1A171B">
                  <a:tint val="75000"/>
                </a:srgbClr>
              </a:solidFill>
              <a:effectLst/>
              <a:uLnTx/>
              <a:uFillTx/>
              <a:latin typeface="Gothic A1" pitchFamily="2" charset="-127"/>
              <a:ea typeface="Gothic A1" pitchFamily="2" charset="-127"/>
              <a:cs typeface="Gothic A1" pitchFamily="2" charset="-127"/>
            </a:endParaRPr>
          </a:p>
        </p:txBody>
      </p:sp>
      <p:sp>
        <p:nvSpPr>
          <p:cNvPr id="66" name="Fußzeilenplatzhalter 65"/>
          <p:cNvSpPr>
            <a:spLocks noGrp="1"/>
          </p:cNvSpPr>
          <p:nvPr>
            <p:ph type="ftr" sz="quarter" idx="15"/>
          </p:nvPr>
        </p:nvSpPr>
        <p:spPr bwMode="gray"/>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de-DE" sz="1092" b="0" i="0" u="none" strike="noStrike" kern="1200" cap="none" spc="0" normalizeH="0" baseline="0" noProof="0" dirty="0">
              <a:ln>
                <a:noFill/>
              </a:ln>
              <a:solidFill>
                <a:srgbClr val="1A171B">
                  <a:tint val="75000"/>
                </a:srgbClr>
              </a:solidFill>
              <a:effectLst/>
              <a:uLnTx/>
              <a:uFillTx/>
              <a:latin typeface="Gothic A1"/>
              <a:ea typeface="+mn-ea"/>
              <a:cs typeface="+mn-cs"/>
            </a:endParaRPr>
          </a:p>
        </p:txBody>
      </p:sp>
      <p:sp>
        <p:nvSpPr>
          <p:cNvPr id="67" name="Foliennummernplatzhalter 66"/>
          <p:cNvSpPr>
            <a:spLocks noGrp="1"/>
          </p:cNvSpPr>
          <p:nvPr>
            <p:ph type="sldNum" sz="quarter" idx="16"/>
          </p:nvPr>
        </p:nvSpPr>
        <p:spPr bwMode="gray"/>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D7D91FBB-2188-42BC-AD88-5524CC131B45}" type="slidenum">
              <a:rPr kumimoji="0" lang="de-DE" sz="970" b="1" i="0" u="none" strike="noStrike" kern="1200" cap="none" spc="0" normalizeH="0" baseline="0" noProof="0" smtClean="0">
                <a:ln>
                  <a:noFill/>
                </a:ln>
                <a:solidFill>
                  <a:srgbClr val="1A171B">
                    <a:tint val="75000"/>
                  </a:srgbClr>
                </a:solidFill>
                <a:effectLst/>
                <a:uLnTx/>
                <a:uFillTx/>
                <a:latin typeface="Gothic A1" pitchFamily="2" charset="-127"/>
                <a:ea typeface="Gothic A1" pitchFamily="2" charset="-127"/>
                <a:cs typeface="Gothic A1" pitchFamily="2" charset="-127"/>
              </a:rPr>
              <a:pPr marL="0" marR="0" lvl="0" indent="0" algn="l" defTabSz="277246" rtl="0" eaLnBrk="1" fontAlgn="auto" latinLnBrk="0" hangingPunct="1">
                <a:lnSpc>
                  <a:spcPct val="100000"/>
                </a:lnSpc>
                <a:spcBef>
                  <a:spcPts val="0"/>
                </a:spcBef>
                <a:spcAft>
                  <a:spcPts val="0"/>
                </a:spcAft>
                <a:buClrTx/>
                <a:buSzTx/>
                <a:buFontTx/>
                <a:buNone/>
                <a:tabLst/>
                <a:defRPr/>
              </a:pPr>
              <a:t>‹#›</a:t>
            </a:fld>
            <a:endParaRPr kumimoji="0" lang="de-DE" sz="970" b="1" i="0" u="none" strike="noStrike" kern="1200" cap="none" spc="0" normalizeH="0" baseline="0" noProof="0" dirty="0">
              <a:ln>
                <a:noFill/>
              </a:ln>
              <a:solidFill>
                <a:srgbClr val="1A171B">
                  <a:tint val="75000"/>
                </a:srgbClr>
              </a:solidFill>
              <a:effectLst/>
              <a:uLnTx/>
              <a:uFillTx/>
              <a:latin typeface="Gothic A1" pitchFamily="2" charset="-127"/>
              <a:ea typeface="Gothic A1" pitchFamily="2" charset="-127"/>
              <a:cs typeface="Gothic A1" pitchFamily="2" charset="-127"/>
            </a:endParaRPr>
          </a:p>
        </p:txBody>
      </p:sp>
    </p:spTree>
    <p:extLst>
      <p:ext uri="{BB962C8B-B14F-4D97-AF65-F5344CB8AC3E}">
        <p14:creationId xmlns:p14="http://schemas.microsoft.com/office/powerpoint/2010/main" val="372277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a:p>
        </p:txBody>
      </p:sp>
      <p:sp>
        <p:nvSpPr>
          <p:cNvPr id="3" name="Inhaltsplatzhalter 2"/>
          <p:cNvSpPr>
            <a:spLocks noGrp="1"/>
          </p:cNvSpPr>
          <p:nvPr>
            <p:ph idx="1"/>
          </p:nvPr>
        </p:nvSpPr>
        <p:spPr>
          <a:xfrm>
            <a:off x="696823" y="1825625"/>
            <a:ext cx="10764959" cy="1314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Fußzeilenplatzhalter 3"/>
          <p:cNvSpPr>
            <a:spLocks noGrp="1"/>
          </p:cNvSpPr>
          <p:nvPr>
            <p:ph type="ftr" sz="quarter" idx="10"/>
          </p:nvPr>
        </p:nvSpPr>
        <p:spPr/>
        <p:txBody>
          <a:bodyPr/>
          <a:lstStyle>
            <a:lvl1pPr>
              <a:defRPr/>
            </a:lvl1pPr>
          </a:lstStyle>
          <a:p>
            <a:endParaRPr lang="en-US"/>
          </a:p>
        </p:txBody>
      </p:sp>
      <p:sp>
        <p:nvSpPr>
          <p:cNvPr id="5" name="Datumsplatzhalter 4"/>
          <p:cNvSpPr>
            <a:spLocks noGrp="1"/>
          </p:cNvSpPr>
          <p:nvPr>
            <p:ph type="dt" sz="quarter" idx="11"/>
          </p:nvPr>
        </p:nvSpPr>
        <p:spPr/>
        <p:txBody>
          <a:bodyPr/>
          <a:lstStyle>
            <a:lvl1pPr>
              <a:defRPr/>
            </a:lvl1pPr>
          </a:lstStyle>
          <a:p>
            <a:r>
              <a:rPr lang="en-US"/>
              <a:t>25.05.2020</a:t>
            </a:r>
          </a:p>
        </p:txBody>
      </p:sp>
      <p:sp>
        <p:nvSpPr>
          <p:cNvPr id="6" name="Foliennummernplatzhalter 5"/>
          <p:cNvSpPr>
            <a:spLocks noGrp="1"/>
          </p:cNvSpPr>
          <p:nvPr>
            <p:ph type="sldNum" sz="quarter" idx="12"/>
          </p:nvPr>
        </p:nvSpPr>
        <p:spPr/>
        <p:txBody>
          <a:bodyPr/>
          <a:lstStyle>
            <a:lvl1pPr>
              <a:defRPr/>
            </a:lvl1pPr>
          </a:lstStyle>
          <a:p>
            <a:fld id="{E4B4DCB0-A744-4112-87B9-76174224C4BC}" type="slidenum">
              <a:rPr lang="en-US"/>
              <a:pPr/>
              <a:t>‹#›</a:t>
            </a:fld>
            <a:endParaRPr lang="en-US"/>
          </a:p>
        </p:txBody>
      </p:sp>
    </p:spTree>
    <p:extLst>
      <p:ext uri="{BB962C8B-B14F-4D97-AF65-F5344CB8AC3E}">
        <p14:creationId xmlns:p14="http://schemas.microsoft.com/office/powerpoint/2010/main" val="3882836922"/>
      </p:ext>
    </p:extLst>
  </p:cSld>
  <p:clrMapOvr>
    <a:masterClrMapping/>
  </p:clrMapOvr>
  <p:transition>
    <p:wipe dir="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pic>
        <p:nvPicPr>
          <p:cNvPr id="5" name="Grafik 7">
            <a:extLst>
              <a:ext uri="{FF2B5EF4-FFF2-40B4-BE49-F238E27FC236}">
                <a16:creationId xmlns:a16="http://schemas.microsoft.com/office/drawing/2014/main" id="{8A2175B6-C846-470E-A341-53170456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3275" y="5400675"/>
            <a:ext cx="1765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7">
            <a:extLst>
              <a:ext uri="{FF2B5EF4-FFF2-40B4-BE49-F238E27FC236}">
                <a16:creationId xmlns:a16="http://schemas.microsoft.com/office/drawing/2014/main" id="{27BC88CB-43C0-4BD6-B4B2-FC5448AF02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93275" y="5400675"/>
            <a:ext cx="1765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055551" y="5138687"/>
            <a:ext cx="8179346" cy="785532"/>
          </a:xfrm>
        </p:spPr>
        <p:txBody>
          <a:bodyPr anchor="b"/>
          <a:lstStyle>
            <a:lvl1pPr algn="l">
              <a:defRPr sz="4800">
                <a:latin typeface="+mn-lt"/>
              </a:defRPr>
            </a:lvl1pPr>
          </a:lstStyle>
          <a:p>
            <a:r>
              <a:rPr lang="en-US" noProof="0"/>
              <a:t>Click to edit Master title style</a:t>
            </a:r>
          </a:p>
        </p:txBody>
      </p:sp>
      <p:sp>
        <p:nvSpPr>
          <p:cNvPr id="4" name="Textplatzhalter 3"/>
          <p:cNvSpPr>
            <a:spLocks noGrp="1"/>
          </p:cNvSpPr>
          <p:nvPr>
            <p:ph type="body" sz="quarter" idx="10"/>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Click to edit Master text styles</a:t>
            </a:r>
          </a:p>
        </p:txBody>
      </p:sp>
      <p:sp>
        <p:nvSpPr>
          <p:cNvPr id="6" name="Bildplatzhalter 8"/>
          <p:cNvSpPr>
            <a:spLocks noGrp="1"/>
          </p:cNvSpPr>
          <p:nvPr>
            <p:ph type="pic" sz="quarter" idx="11"/>
          </p:nvPr>
        </p:nvSpPr>
        <p:spPr>
          <a:xfrm>
            <a:off x="0" y="-1962"/>
            <a:ext cx="12192000" cy="4511082"/>
          </a:xfrm>
          <a:prstGeom prst="rect">
            <a:avLst/>
          </a:prstGeom>
        </p:spPr>
        <p:txBody>
          <a:bodyPr rtlCol="0">
            <a:normAutofit/>
          </a:bodyPr>
          <a:lstStyle/>
          <a:p>
            <a:pPr lvl="0"/>
            <a:r>
              <a:rPr lang="en-US" noProof="0"/>
              <a:t>Cliquez sur l'icône pour ajouter une image</a:t>
            </a:r>
          </a:p>
        </p:txBody>
      </p:sp>
    </p:spTree>
    <p:extLst>
      <p:ext uri="{BB962C8B-B14F-4D97-AF65-F5344CB8AC3E}">
        <p14:creationId xmlns:p14="http://schemas.microsoft.com/office/powerpoint/2010/main" val="4049300855"/>
      </p:ext>
    </p:extLst>
  </p:cSld>
  <p:clrMapOvr>
    <a:masterClrMapping/>
  </p:clrMapOvr>
  <p:transition spd="med">
    <p:pull/>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0" name="Holder 3"/>
          <p:cNvSpPr>
            <a:spLocks noGrp="1"/>
          </p:cNvSpPr>
          <p:nvPr>
            <p:ph type="subTitle" idx="4"/>
          </p:nvPr>
        </p:nvSpPr>
        <p:spPr>
          <a:xfrm>
            <a:off x="696822" y="1196753"/>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 name="Titel 2"/>
          <p:cNvSpPr>
            <a:spLocks noGrp="1"/>
          </p:cNvSpPr>
          <p:nvPr>
            <p:ph type="title"/>
          </p:nvPr>
        </p:nvSpPr>
        <p:spPr>
          <a:xfrm>
            <a:off x="696823" y="425498"/>
            <a:ext cx="10764959" cy="503917"/>
          </a:xfrm>
        </p:spPr>
        <p:txBody>
          <a:bodyPr>
            <a:spAutoFit/>
          </a:bodyPr>
          <a:lstStyle>
            <a:lvl1pPr>
              <a:defRPr/>
            </a:lvl1pPr>
          </a:lstStyle>
          <a:p>
            <a:r>
              <a:rPr lang="en-US" noProof="0"/>
              <a:t>Click to edit Master title style</a:t>
            </a:r>
          </a:p>
        </p:txBody>
      </p:sp>
      <p:sp>
        <p:nvSpPr>
          <p:cNvPr id="8" name="Espace réservé du texte 7"/>
          <p:cNvSpPr>
            <a:spLocks noGrp="1"/>
          </p:cNvSpPr>
          <p:nvPr>
            <p:ph type="body" sz="quarter" idx="11"/>
          </p:nvPr>
        </p:nvSpPr>
        <p:spPr>
          <a:xfrm>
            <a:off x="696913" y="1763275"/>
            <a:ext cx="10764869" cy="4546045"/>
          </a:xfrm>
        </p:spPr>
        <p:txBody>
          <a:bodyPr>
            <a:noAutofit/>
          </a:bodyPr>
          <a:lstStyle/>
          <a:p>
            <a:pPr lvl="0"/>
            <a:r>
              <a:rPr lang="en-US" noProof="0"/>
              <a:t>Click to edit Master text styles</a:t>
            </a:r>
          </a:p>
        </p:txBody>
      </p:sp>
      <p:sp>
        <p:nvSpPr>
          <p:cNvPr id="5" name="Holder 4">
            <a:extLst>
              <a:ext uri="{FF2B5EF4-FFF2-40B4-BE49-F238E27FC236}">
                <a16:creationId xmlns:a16="http://schemas.microsoft.com/office/drawing/2014/main" id="{5B0A4E50-C81A-4445-81E2-1C7D82C82E0B}"/>
              </a:ext>
            </a:extLst>
          </p:cNvPr>
          <p:cNvSpPr>
            <a:spLocks noGrp="1"/>
          </p:cNvSpPr>
          <p:nvPr>
            <p:ph type="ftr" sz="quarter" idx="12"/>
          </p:nvPr>
        </p:nvSpPr>
        <p:spPr/>
        <p:txBody>
          <a:bodyPr/>
          <a:lstStyle>
            <a:lvl1pPr algn="l">
              <a:defRPr>
                <a:solidFill>
                  <a:schemeClr val="tx1">
                    <a:tint val="75000"/>
                  </a:schemeClr>
                </a:solidFill>
              </a:defRPr>
            </a:lvl1pPr>
          </a:lstStyle>
          <a:p>
            <a:pPr>
              <a:defRPr/>
            </a:pPr>
            <a:endParaRPr lang="en-US"/>
          </a:p>
        </p:txBody>
      </p:sp>
      <p:sp>
        <p:nvSpPr>
          <p:cNvPr id="6" name="Holder 5">
            <a:extLst>
              <a:ext uri="{FF2B5EF4-FFF2-40B4-BE49-F238E27FC236}">
                <a16:creationId xmlns:a16="http://schemas.microsoft.com/office/drawing/2014/main" id="{BDABADD9-401E-4D6E-A219-7444FDE3EA61}"/>
              </a:ext>
            </a:extLst>
          </p:cNvPr>
          <p:cNvSpPr>
            <a:spLocks noGrp="1"/>
          </p:cNvSpPr>
          <p:nvPr>
            <p:ph type="dt" sz="half" idx="13"/>
          </p:nvPr>
        </p:nvSpPr>
        <p:spPr/>
        <p:txBody>
          <a:bodyPr/>
          <a:lstStyle>
            <a:lvl1pPr algn="l">
              <a:defRPr>
                <a:solidFill>
                  <a:schemeClr val="tx1">
                    <a:tint val="75000"/>
                  </a:schemeClr>
                </a:solidFill>
              </a:defRPr>
            </a:lvl1pPr>
          </a:lstStyle>
          <a:p>
            <a:pPr>
              <a:defRPr/>
            </a:pPr>
            <a:r>
              <a:rPr lang="en-US"/>
              <a:t>25.05.2020</a:t>
            </a:r>
          </a:p>
        </p:txBody>
      </p:sp>
      <p:sp>
        <p:nvSpPr>
          <p:cNvPr id="7" name="Holder 6">
            <a:extLst>
              <a:ext uri="{FF2B5EF4-FFF2-40B4-BE49-F238E27FC236}">
                <a16:creationId xmlns:a16="http://schemas.microsoft.com/office/drawing/2014/main" id="{CD0EFF10-2BF3-44C2-AA8F-A826FC3AAD9A}"/>
              </a:ext>
            </a:extLst>
          </p:cNvPr>
          <p:cNvSpPr>
            <a:spLocks noGrp="1"/>
          </p:cNvSpPr>
          <p:nvPr>
            <p:ph type="sldNum" sz="quarter" idx="14"/>
          </p:nvPr>
        </p:nvSpPr>
        <p:spPr>
          <a:xfrm>
            <a:off x="273050" y="6505575"/>
            <a:ext cx="393700" cy="149225"/>
          </a:xfrm>
        </p:spPr>
        <p:txBody>
          <a:bodyPr/>
          <a:lstStyle>
            <a:lvl1pPr algn="l">
              <a:defRPr smtClean="0">
                <a:solidFill>
                  <a:srgbClr val="003399"/>
                </a:solidFill>
              </a:defRPr>
            </a:lvl1pPr>
          </a:lstStyle>
          <a:p>
            <a:pPr>
              <a:defRPr/>
            </a:pPr>
            <a:fld id="{5F97E8E4-B625-4C09-9DAF-7D804CA36B53}" type="slidenum">
              <a:rPr lang="en-US"/>
              <a:pPr>
                <a:defRPr/>
              </a:pPr>
              <a:t>‹#›</a:t>
            </a:fld>
            <a:endParaRPr lang="en-US"/>
          </a:p>
        </p:txBody>
      </p:sp>
    </p:spTree>
    <p:extLst>
      <p:ext uri="{BB962C8B-B14F-4D97-AF65-F5344CB8AC3E}">
        <p14:creationId xmlns:p14="http://schemas.microsoft.com/office/powerpoint/2010/main" val="2802007"/>
      </p:ext>
    </p:extLst>
  </p:cSld>
  <p:clrMapOvr>
    <a:masterClrMapping/>
  </p:clrMapOvr>
  <p:transition spd="med">
    <p:pull/>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10" name="Holder 3"/>
          <p:cNvSpPr>
            <a:spLocks noGrp="1"/>
          </p:cNvSpPr>
          <p:nvPr>
            <p:ph type="subTitle" idx="4"/>
          </p:nvPr>
        </p:nvSpPr>
        <p:spPr>
          <a:xfrm>
            <a:off x="696822" y="1196753"/>
            <a:ext cx="5039047" cy="299184"/>
          </a:xfrm>
          <a:prstGeom prst="rect">
            <a:avLst/>
          </a:prstGeom>
        </p:spPr>
        <p:txBody>
          <a:bodyPr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 name="Titel 2"/>
          <p:cNvSpPr>
            <a:spLocks noGrp="1"/>
          </p:cNvSpPr>
          <p:nvPr>
            <p:ph type="title"/>
          </p:nvPr>
        </p:nvSpPr>
        <p:spPr>
          <a:xfrm>
            <a:off x="696823" y="425498"/>
            <a:ext cx="10764959" cy="503917"/>
          </a:xfrm>
        </p:spPr>
        <p:txBody>
          <a:bodyPr>
            <a:spAutoFit/>
          </a:bodyPr>
          <a:lstStyle>
            <a:lvl1pPr>
              <a:defRPr/>
            </a:lvl1pPr>
          </a:lstStyle>
          <a:p>
            <a:r>
              <a:rPr lang="en-US" noProof="0"/>
              <a:t>Click to edit Master title style</a:t>
            </a:r>
          </a:p>
        </p:txBody>
      </p:sp>
      <p:sp>
        <p:nvSpPr>
          <p:cNvPr id="8" name="Espace réservé du texte 7"/>
          <p:cNvSpPr>
            <a:spLocks noGrp="1"/>
          </p:cNvSpPr>
          <p:nvPr>
            <p:ph type="body" sz="quarter" idx="11"/>
          </p:nvPr>
        </p:nvSpPr>
        <p:spPr>
          <a:xfrm>
            <a:off x="696913" y="1763275"/>
            <a:ext cx="5039047" cy="4546045"/>
          </a:xfrm>
        </p:spPr>
        <p:txBody>
          <a:bodyPr lIns="0">
            <a:noAutofit/>
          </a:bodyPr>
          <a:lstStyle/>
          <a:p>
            <a:pPr lvl="0"/>
            <a:r>
              <a:rPr lang="en-US" noProof="0"/>
              <a:t>Click to edit Master text styles</a:t>
            </a:r>
          </a:p>
        </p:txBody>
      </p:sp>
      <p:sp>
        <p:nvSpPr>
          <p:cNvPr id="7" name="Espace réservé du texte 6"/>
          <p:cNvSpPr>
            <a:spLocks noGrp="1"/>
          </p:cNvSpPr>
          <p:nvPr>
            <p:ph type="body" sz="quarter" idx="12"/>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Click to edit Master text styles</a:t>
            </a:r>
          </a:p>
        </p:txBody>
      </p:sp>
      <p:sp>
        <p:nvSpPr>
          <p:cNvPr id="13" name="Espace réservé du texte 12"/>
          <p:cNvSpPr>
            <a:spLocks noGrp="1"/>
          </p:cNvSpPr>
          <p:nvPr>
            <p:ph type="body" sz="quarter" idx="13"/>
          </p:nvPr>
        </p:nvSpPr>
        <p:spPr>
          <a:xfrm>
            <a:off x="6423025" y="1773238"/>
            <a:ext cx="5037138" cy="4546600"/>
          </a:xfrm>
        </p:spPr>
        <p:txBody>
          <a:bodyPr lIns="0">
            <a:noAutofit/>
          </a:bodyPr>
          <a:lstStyle/>
          <a:p>
            <a:pPr lvl="0"/>
            <a:r>
              <a:rPr lang="en-US" noProof="0"/>
              <a:t>Click to edit Master text styles</a:t>
            </a:r>
          </a:p>
        </p:txBody>
      </p:sp>
      <p:sp>
        <p:nvSpPr>
          <p:cNvPr id="9" name="Holder 4">
            <a:extLst>
              <a:ext uri="{FF2B5EF4-FFF2-40B4-BE49-F238E27FC236}">
                <a16:creationId xmlns:a16="http://schemas.microsoft.com/office/drawing/2014/main" id="{65A84067-B528-4F2B-9084-1AD30FB942C1}"/>
              </a:ext>
            </a:extLst>
          </p:cNvPr>
          <p:cNvSpPr>
            <a:spLocks noGrp="1"/>
          </p:cNvSpPr>
          <p:nvPr>
            <p:ph type="ftr" sz="quarter" idx="14"/>
          </p:nvPr>
        </p:nvSpPr>
        <p:spPr/>
        <p:txBody>
          <a:bodyPr/>
          <a:lstStyle>
            <a:lvl1pPr algn="l">
              <a:defRPr>
                <a:solidFill>
                  <a:schemeClr val="tx1">
                    <a:tint val="75000"/>
                  </a:schemeClr>
                </a:solidFill>
              </a:defRPr>
            </a:lvl1pPr>
          </a:lstStyle>
          <a:p>
            <a:pPr>
              <a:defRPr/>
            </a:pPr>
            <a:endParaRPr lang="en-US"/>
          </a:p>
        </p:txBody>
      </p:sp>
      <p:sp>
        <p:nvSpPr>
          <p:cNvPr id="11" name="Holder 5">
            <a:extLst>
              <a:ext uri="{FF2B5EF4-FFF2-40B4-BE49-F238E27FC236}">
                <a16:creationId xmlns:a16="http://schemas.microsoft.com/office/drawing/2014/main" id="{845A1639-E811-4872-9AB5-90A80101BAEC}"/>
              </a:ext>
            </a:extLst>
          </p:cNvPr>
          <p:cNvSpPr>
            <a:spLocks noGrp="1"/>
          </p:cNvSpPr>
          <p:nvPr>
            <p:ph type="dt" sz="half" idx="15"/>
          </p:nvPr>
        </p:nvSpPr>
        <p:spPr/>
        <p:txBody>
          <a:bodyPr/>
          <a:lstStyle>
            <a:lvl1pPr algn="l">
              <a:defRPr>
                <a:solidFill>
                  <a:schemeClr val="tx1">
                    <a:tint val="75000"/>
                  </a:schemeClr>
                </a:solidFill>
              </a:defRPr>
            </a:lvl1pPr>
          </a:lstStyle>
          <a:p>
            <a:pPr>
              <a:defRPr/>
            </a:pPr>
            <a:r>
              <a:rPr lang="en-US"/>
              <a:t>25.05.2020</a:t>
            </a:r>
          </a:p>
        </p:txBody>
      </p:sp>
      <p:sp>
        <p:nvSpPr>
          <p:cNvPr id="12" name="Holder 6">
            <a:extLst>
              <a:ext uri="{FF2B5EF4-FFF2-40B4-BE49-F238E27FC236}">
                <a16:creationId xmlns:a16="http://schemas.microsoft.com/office/drawing/2014/main" id="{550DF6D8-7B2C-4510-9E70-2B228BAD4704}"/>
              </a:ext>
            </a:extLst>
          </p:cNvPr>
          <p:cNvSpPr>
            <a:spLocks noGrp="1"/>
          </p:cNvSpPr>
          <p:nvPr>
            <p:ph type="sldNum" sz="quarter" idx="16"/>
          </p:nvPr>
        </p:nvSpPr>
        <p:spPr>
          <a:xfrm>
            <a:off x="273050" y="6505575"/>
            <a:ext cx="393700" cy="149225"/>
          </a:xfrm>
        </p:spPr>
        <p:txBody>
          <a:bodyPr/>
          <a:lstStyle>
            <a:lvl1pPr algn="l">
              <a:defRPr smtClean="0">
                <a:solidFill>
                  <a:srgbClr val="003399"/>
                </a:solidFill>
              </a:defRPr>
            </a:lvl1pPr>
          </a:lstStyle>
          <a:p>
            <a:pPr>
              <a:defRPr/>
            </a:pPr>
            <a:fld id="{28E618AF-FD09-4A16-A147-B81E613E254A}" type="slidenum">
              <a:rPr lang="en-US"/>
              <a:pPr>
                <a:defRPr/>
              </a:pPr>
              <a:t>‹#›</a:t>
            </a:fld>
            <a:endParaRPr lang="en-US"/>
          </a:p>
        </p:txBody>
      </p:sp>
    </p:spTree>
    <p:extLst>
      <p:ext uri="{BB962C8B-B14F-4D97-AF65-F5344CB8AC3E}">
        <p14:creationId xmlns:p14="http://schemas.microsoft.com/office/powerpoint/2010/main" val="1215555174"/>
      </p:ext>
    </p:extLst>
  </p:cSld>
  <p:clrMapOvr>
    <a:masterClrMapping/>
  </p:clrMapOvr>
  <p:transition spd="med">
    <p:pull/>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10" name="Holder 3"/>
          <p:cNvSpPr>
            <a:spLocks noGrp="1"/>
          </p:cNvSpPr>
          <p:nvPr>
            <p:ph type="subTitle" idx="4"/>
          </p:nvPr>
        </p:nvSpPr>
        <p:spPr>
          <a:xfrm>
            <a:off x="696822" y="1196753"/>
            <a:ext cx="3022823" cy="299184"/>
          </a:xfrm>
          <a:prstGeom prst="rect">
            <a:avLst/>
          </a:prstGeom>
        </p:spPr>
        <p:txBody>
          <a:bodyPr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 name="Titel 2"/>
          <p:cNvSpPr>
            <a:spLocks noGrp="1"/>
          </p:cNvSpPr>
          <p:nvPr>
            <p:ph type="title"/>
          </p:nvPr>
        </p:nvSpPr>
        <p:spPr>
          <a:xfrm>
            <a:off x="696823" y="425498"/>
            <a:ext cx="10764959" cy="503917"/>
          </a:xfrm>
        </p:spPr>
        <p:txBody>
          <a:bodyPr>
            <a:spAutoFit/>
          </a:bodyPr>
          <a:lstStyle>
            <a:lvl1pPr>
              <a:defRPr/>
            </a:lvl1pPr>
          </a:lstStyle>
          <a:p>
            <a:r>
              <a:rPr lang="en-US" noProof="0"/>
              <a:t>Click to edit Master title style</a:t>
            </a:r>
          </a:p>
        </p:txBody>
      </p:sp>
      <p:sp>
        <p:nvSpPr>
          <p:cNvPr id="8" name="Espace réservé du texte 7"/>
          <p:cNvSpPr>
            <a:spLocks noGrp="1"/>
          </p:cNvSpPr>
          <p:nvPr>
            <p:ph type="body" sz="quarter" idx="11"/>
          </p:nvPr>
        </p:nvSpPr>
        <p:spPr>
          <a:xfrm>
            <a:off x="696913" y="1763275"/>
            <a:ext cx="3022823" cy="4546045"/>
          </a:xfrm>
        </p:spPr>
        <p:txBody>
          <a:bodyPr lIns="0">
            <a:noAutofit/>
          </a:bodyPr>
          <a:lstStyle/>
          <a:p>
            <a:pPr lvl="0"/>
            <a:r>
              <a:rPr lang="en-US" noProof="0"/>
              <a:t>Click to edit Master text styles</a:t>
            </a:r>
          </a:p>
        </p:txBody>
      </p:sp>
      <p:sp>
        <p:nvSpPr>
          <p:cNvPr id="7" name="Espace réservé du texte 6"/>
          <p:cNvSpPr>
            <a:spLocks noGrp="1"/>
          </p:cNvSpPr>
          <p:nvPr>
            <p:ph type="body" sz="quarter" idx="12"/>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Click to edit Master text styles</a:t>
            </a:r>
          </a:p>
        </p:txBody>
      </p:sp>
      <p:sp>
        <p:nvSpPr>
          <p:cNvPr id="13" name="Espace réservé du texte 12"/>
          <p:cNvSpPr>
            <a:spLocks noGrp="1"/>
          </p:cNvSpPr>
          <p:nvPr>
            <p:ph type="body" sz="quarter" idx="13"/>
          </p:nvPr>
        </p:nvSpPr>
        <p:spPr>
          <a:xfrm>
            <a:off x="4568885" y="1773238"/>
            <a:ext cx="3022823" cy="4546600"/>
          </a:xfrm>
        </p:spPr>
        <p:txBody>
          <a:bodyPr lIns="0">
            <a:noAutofit/>
          </a:bodyPr>
          <a:lstStyle/>
          <a:p>
            <a:pPr lvl="0"/>
            <a:r>
              <a:rPr lang="en-US" noProof="0"/>
              <a:t>Click to edit Master text styles</a:t>
            </a:r>
          </a:p>
        </p:txBody>
      </p:sp>
      <p:sp>
        <p:nvSpPr>
          <p:cNvPr id="9" name="Espace réservé du texte 8"/>
          <p:cNvSpPr>
            <a:spLocks noGrp="1"/>
          </p:cNvSpPr>
          <p:nvPr>
            <p:ph type="body" sz="quarter" idx="14"/>
          </p:nvPr>
        </p:nvSpPr>
        <p:spPr>
          <a:xfrm>
            <a:off x="8437563" y="1773238"/>
            <a:ext cx="3022600" cy="4546600"/>
          </a:xfrm>
        </p:spPr>
        <p:txBody>
          <a:bodyPr lIns="0">
            <a:noAutofit/>
          </a:bodyPr>
          <a:lstStyle/>
          <a:p>
            <a:pPr lvl="0"/>
            <a:r>
              <a:rPr lang="en-US" noProof="0"/>
              <a:t>Click to edit Master text styles</a:t>
            </a:r>
          </a:p>
        </p:txBody>
      </p:sp>
      <p:sp>
        <p:nvSpPr>
          <p:cNvPr id="12" name="Espace réservé du texte 11"/>
          <p:cNvSpPr>
            <a:spLocks noGrp="1"/>
          </p:cNvSpPr>
          <p:nvPr>
            <p:ph type="body" sz="quarter" idx="15"/>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Click to edit Master text styles</a:t>
            </a:r>
          </a:p>
        </p:txBody>
      </p:sp>
      <p:sp>
        <p:nvSpPr>
          <p:cNvPr id="11" name="Holder 4">
            <a:extLst>
              <a:ext uri="{FF2B5EF4-FFF2-40B4-BE49-F238E27FC236}">
                <a16:creationId xmlns:a16="http://schemas.microsoft.com/office/drawing/2014/main" id="{304B0F2E-186C-40A2-AA4C-1BEDA565B6F6}"/>
              </a:ext>
            </a:extLst>
          </p:cNvPr>
          <p:cNvSpPr>
            <a:spLocks noGrp="1"/>
          </p:cNvSpPr>
          <p:nvPr>
            <p:ph type="ftr" sz="quarter" idx="16"/>
          </p:nvPr>
        </p:nvSpPr>
        <p:spPr/>
        <p:txBody>
          <a:bodyPr/>
          <a:lstStyle>
            <a:lvl1pPr algn="l">
              <a:defRPr>
                <a:solidFill>
                  <a:schemeClr val="tx1">
                    <a:tint val="75000"/>
                  </a:schemeClr>
                </a:solidFill>
              </a:defRPr>
            </a:lvl1pPr>
          </a:lstStyle>
          <a:p>
            <a:pPr>
              <a:defRPr/>
            </a:pPr>
            <a:endParaRPr lang="en-US"/>
          </a:p>
        </p:txBody>
      </p:sp>
      <p:sp>
        <p:nvSpPr>
          <p:cNvPr id="14" name="Holder 5">
            <a:extLst>
              <a:ext uri="{FF2B5EF4-FFF2-40B4-BE49-F238E27FC236}">
                <a16:creationId xmlns:a16="http://schemas.microsoft.com/office/drawing/2014/main" id="{B2EF36C7-47F8-417E-8CDB-16B59A89D50D}"/>
              </a:ext>
            </a:extLst>
          </p:cNvPr>
          <p:cNvSpPr>
            <a:spLocks noGrp="1"/>
          </p:cNvSpPr>
          <p:nvPr>
            <p:ph type="dt" sz="half" idx="17"/>
          </p:nvPr>
        </p:nvSpPr>
        <p:spPr/>
        <p:txBody>
          <a:bodyPr/>
          <a:lstStyle>
            <a:lvl1pPr algn="l">
              <a:defRPr>
                <a:solidFill>
                  <a:schemeClr val="tx1">
                    <a:tint val="75000"/>
                  </a:schemeClr>
                </a:solidFill>
              </a:defRPr>
            </a:lvl1pPr>
          </a:lstStyle>
          <a:p>
            <a:pPr>
              <a:defRPr/>
            </a:pPr>
            <a:r>
              <a:rPr lang="en-US"/>
              <a:t>25.05.2020</a:t>
            </a:r>
          </a:p>
        </p:txBody>
      </p:sp>
      <p:sp>
        <p:nvSpPr>
          <p:cNvPr id="15" name="Holder 6">
            <a:extLst>
              <a:ext uri="{FF2B5EF4-FFF2-40B4-BE49-F238E27FC236}">
                <a16:creationId xmlns:a16="http://schemas.microsoft.com/office/drawing/2014/main" id="{0536B3C9-0DE4-4112-9334-E01085C393EB}"/>
              </a:ext>
            </a:extLst>
          </p:cNvPr>
          <p:cNvSpPr>
            <a:spLocks noGrp="1"/>
          </p:cNvSpPr>
          <p:nvPr>
            <p:ph type="sldNum" sz="quarter" idx="18"/>
          </p:nvPr>
        </p:nvSpPr>
        <p:spPr>
          <a:xfrm>
            <a:off x="273050" y="6505575"/>
            <a:ext cx="393700" cy="149225"/>
          </a:xfrm>
        </p:spPr>
        <p:txBody>
          <a:bodyPr/>
          <a:lstStyle>
            <a:lvl1pPr algn="l">
              <a:defRPr smtClean="0">
                <a:solidFill>
                  <a:srgbClr val="003399"/>
                </a:solidFill>
              </a:defRPr>
            </a:lvl1pPr>
          </a:lstStyle>
          <a:p>
            <a:pPr>
              <a:defRPr/>
            </a:pPr>
            <a:fld id="{6FB5A9B6-D893-4D6B-BDB4-87AB1A7B9D5E}" type="slidenum">
              <a:rPr lang="en-US"/>
              <a:pPr>
                <a:defRPr/>
              </a:pPr>
              <a:t>‹#›</a:t>
            </a:fld>
            <a:endParaRPr lang="en-US"/>
          </a:p>
        </p:txBody>
      </p:sp>
    </p:spTree>
    <p:extLst>
      <p:ext uri="{BB962C8B-B14F-4D97-AF65-F5344CB8AC3E}">
        <p14:creationId xmlns:p14="http://schemas.microsoft.com/office/powerpoint/2010/main" val="4050264085"/>
      </p:ext>
    </p:extLst>
  </p:cSld>
  <p:clrMapOvr>
    <a:masterClrMapping/>
  </p:clrMapOvr>
  <p:transition spd="med">
    <p:pull/>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9" name="Titel 2"/>
          <p:cNvSpPr>
            <a:spLocks noGrp="1"/>
          </p:cNvSpPr>
          <p:nvPr>
            <p:ph type="title"/>
          </p:nvPr>
        </p:nvSpPr>
        <p:spPr>
          <a:xfrm>
            <a:off x="697642" y="5050641"/>
            <a:ext cx="10726256" cy="503917"/>
          </a:xfrm>
        </p:spPr>
        <p:txBody>
          <a:bodyPr>
            <a:spAutoFit/>
          </a:bodyPr>
          <a:lstStyle>
            <a:lvl1pPr algn="l">
              <a:defRPr/>
            </a:lvl1pPr>
          </a:lstStyle>
          <a:p>
            <a:r>
              <a:rPr lang="en-US" noProof="0"/>
              <a:t>Click to edit Master title style</a:t>
            </a:r>
          </a:p>
        </p:txBody>
      </p:sp>
      <p:sp>
        <p:nvSpPr>
          <p:cNvPr id="10" name="Holder 3"/>
          <p:cNvSpPr>
            <a:spLocks noGrp="1"/>
          </p:cNvSpPr>
          <p:nvPr>
            <p:ph type="subTitle" idx="4"/>
          </p:nvPr>
        </p:nvSpPr>
        <p:spPr>
          <a:xfrm>
            <a:off x="697641" y="5776451"/>
            <a:ext cx="10726257" cy="299184"/>
          </a:xfrm>
          <a:prstGeom prst="rect">
            <a:avLst/>
          </a:prstGeom>
        </p:spPr>
        <p:txBody>
          <a:bodyPr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Click to edit Master subtitle style</a:t>
            </a:r>
          </a:p>
        </p:txBody>
      </p:sp>
      <p:sp>
        <p:nvSpPr>
          <p:cNvPr id="14" name="Textplatzhalter 17"/>
          <p:cNvSpPr>
            <a:spLocks noGrp="1" noChangeAspect="1"/>
          </p:cNvSpPr>
          <p:nvPr>
            <p:ph type="body" sz="quarter" idx="13"/>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15" name="Textplatzhalter 17"/>
          <p:cNvSpPr>
            <a:spLocks noGrp="1" noChangeAspect="1"/>
          </p:cNvSpPr>
          <p:nvPr>
            <p:ph type="body" sz="quarter" idx="14"/>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7" name="Holder 5">
            <a:extLst>
              <a:ext uri="{FF2B5EF4-FFF2-40B4-BE49-F238E27FC236}">
                <a16:creationId xmlns:a16="http://schemas.microsoft.com/office/drawing/2014/main" id="{63A607AA-89ED-498D-A0C0-2C5BF2130BED}"/>
              </a:ext>
            </a:extLst>
          </p:cNvPr>
          <p:cNvSpPr>
            <a:spLocks noGrp="1"/>
          </p:cNvSpPr>
          <p:nvPr>
            <p:ph type="ftr" sz="quarter" idx="15"/>
          </p:nvPr>
        </p:nvSpPr>
        <p:spPr/>
        <p:txBody>
          <a:bodyPr/>
          <a:lstStyle>
            <a:lvl1pPr algn="l">
              <a:defRPr>
                <a:solidFill>
                  <a:schemeClr val="tx1">
                    <a:tint val="75000"/>
                  </a:schemeClr>
                </a:solidFill>
              </a:defRPr>
            </a:lvl1pPr>
          </a:lstStyle>
          <a:p>
            <a:pPr>
              <a:defRPr/>
            </a:pPr>
            <a:endParaRPr lang="en-US"/>
          </a:p>
        </p:txBody>
      </p:sp>
      <p:sp>
        <p:nvSpPr>
          <p:cNvPr id="8" name="Holder 6">
            <a:extLst>
              <a:ext uri="{FF2B5EF4-FFF2-40B4-BE49-F238E27FC236}">
                <a16:creationId xmlns:a16="http://schemas.microsoft.com/office/drawing/2014/main" id="{02916159-8887-47F4-90A2-179388C507CF}"/>
              </a:ext>
            </a:extLst>
          </p:cNvPr>
          <p:cNvSpPr>
            <a:spLocks noGrp="1"/>
          </p:cNvSpPr>
          <p:nvPr>
            <p:ph type="dt" sz="half" idx="16"/>
          </p:nvPr>
        </p:nvSpPr>
        <p:spPr/>
        <p:txBody>
          <a:bodyPr/>
          <a:lstStyle>
            <a:lvl1pPr algn="l">
              <a:defRPr>
                <a:solidFill>
                  <a:schemeClr val="tx1">
                    <a:tint val="75000"/>
                  </a:schemeClr>
                </a:solidFill>
              </a:defRPr>
            </a:lvl1pPr>
          </a:lstStyle>
          <a:p>
            <a:pPr>
              <a:defRPr/>
            </a:pPr>
            <a:r>
              <a:rPr lang="en-US"/>
              <a:t>25.05.2020</a:t>
            </a:r>
          </a:p>
        </p:txBody>
      </p:sp>
      <p:sp>
        <p:nvSpPr>
          <p:cNvPr id="12" name="Holder 7">
            <a:extLst>
              <a:ext uri="{FF2B5EF4-FFF2-40B4-BE49-F238E27FC236}">
                <a16:creationId xmlns:a16="http://schemas.microsoft.com/office/drawing/2014/main" id="{495482A1-75FB-4277-B4E9-FA4B215D5B0A}"/>
              </a:ext>
            </a:extLst>
          </p:cNvPr>
          <p:cNvSpPr>
            <a:spLocks noGrp="1"/>
          </p:cNvSpPr>
          <p:nvPr>
            <p:ph type="sldNum" sz="quarter" idx="17"/>
          </p:nvPr>
        </p:nvSpPr>
        <p:spPr/>
        <p:txBody>
          <a:bodyPr/>
          <a:lstStyle>
            <a:lvl1pPr algn="l">
              <a:defRPr smtClean="0">
                <a:solidFill>
                  <a:srgbClr val="003399"/>
                </a:solidFill>
              </a:defRPr>
            </a:lvl1pPr>
          </a:lstStyle>
          <a:p>
            <a:pPr>
              <a:defRPr/>
            </a:pPr>
            <a:fld id="{47AB0B57-81F4-4875-A6E2-B9934B4FD338}" type="slidenum">
              <a:rPr lang="en-US"/>
              <a:pPr>
                <a:defRPr/>
              </a:pPr>
              <a:t>‹#›</a:t>
            </a:fld>
            <a:endParaRPr lang="en-US"/>
          </a:p>
        </p:txBody>
      </p:sp>
    </p:spTree>
    <p:extLst>
      <p:ext uri="{BB962C8B-B14F-4D97-AF65-F5344CB8AC3E}">
        <p14:creationId xmlns:p14="http://schemas.microsoft.com/office/powerpoint/2010/main" val="199990687"/>
      </p:ext>
    </p:extLst>
  </p:cSld>
  <p:clrMapOvr>
    <a:masterClrMapping/>
  </p:clrMapOvr>
  <p:transition spd="med">
    <p:pull/>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3" name="Bildplatzhalter 10"/>
          <p:cNvSpPr>
            <a:spLocks noGrp="1"/>
          </p:cNvSpPr>
          <p:nvPr>
            <p:ph type="pic" sz="quarter" idx="11"/>
          </p:nvPr>
        </p:nvSpPr>
        <p:spPr>
          <a:xfrm>
            <a:off x="6280844" y="-1926"/>
            <a:ext cx="5894630" cy="4510425"/>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9" name="Titel 2"/>
          <p:cNvSpPr>
            <a:spLocks noGrp="1"/>
          </p:cNvSpPr>
          <p:nvPr>
            <p:ph type="title"/>
          </p:nvPr>
        </p:nvSpPr>
        <p:spPr>
          <a:xfrm>
            <a:off x="696104" y="5050641"/>
            <a:ext cx="10726256" cy="503917"/>
          </a:xfrm>
        </p:spPr>
        <p:txBody>
          <a:bodyPr>
            <a:spAutoFit/>
          </a:bodyPr>
          <a:lstStyle>
            <a:lvl1pPr algn="l">
              <a:defRPr/>
            </a:lvl1pPr>
          </a:lstStyle>
          <a:p>
            <a:r>
              <a:rPr lang="en-US" noProof="0"/>
              <a:t>Click to edit Master title style</a:t>
            </a:r>
          </a:p>
        </p:txBody>
      </p:sp>
      <p:sp>
        <p:nvSpPr>
          <p:cNvPr id="10" name="Holder 3"/>
          <p:cNvSpPr>
            <a:spLocks noGrp="1"/>
          </p:cNvSpPr>
          <p:nvPr>
            <p:ph type="subTitle" idx="4"/>
          </p:nvPr>
        </p:nvSpPr>
        <p:spPr>
          <a:xfrm>
            <a:off x="696103" y="5776451"/>
            <a:ext cx="10726257" cy="299184"/>
          </a:xfrm>
          <a:prstGeom prst="rect">
            <a:avLst/>
          </a:prstGeom>
        </p:spPr>
        <p:txBody>
          <a:bodyPr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Click to edit Master subtitle style</a:t>
            </a:r>
          </a:p>
        </p:txBody>
      </p:sp>
      <p:sp>
        <p:nvSpPr>
          <p:cNvPr id="17" name="Textplatzhalter 17"/>
          <p:cNvSpPr>
            <a:spLocks noGrp="1" noChangeAspect="1"/>
          </p:cNvSpPr>
          <p:nvPr>
            <p:ph type="body" sz="quarter" idx="13"/>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19" name="Textplatzhalter 17"/>
          <p:cNvSpPr>
            <a:spLocks noGrp="1" noChangeAspect="1"/>
          </p:cNvSpPr>
          <p:nvPr>
            <p:ph type="body" sz="quarter" idx="14"/>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8" name="Holder 5">
            <a:extLst>
              <a:ext uri="{FF2B5EF4-FFF2-40B4-BE49-F238E27FC236}">
                <a16:creationId xmlns:a16="http://schemas.microsoft.com/office/drawing/2014/main" id="{A9C53810-1C62-4493-B5A4-B88BD2AE7512}"/>
              </a:ext>
            </a:extLst>
          </p:cNvPr>
          <p:cNvSpPr>
            <a:spLocks noGrp="1"/>
          </p:cNvSpPr>
          <p:nvPr>
            <p:ph type="ftr" sz="quarter" idx="15"/>
          </p:nvPr>
        </p:nvSpPr>
        <p:spPr/>
        <p:txBody>
          <a:bodyPr/>
          <a:lstStyle>
            <a:lvl1pPr algn="l">
              <a:defRPr>
                <a:solidFill>
                  <a:schemeClr val="tx1">
                    <a:tint val="75000"/>
                  </a:schemeClr>
                </a:solidFill>
              </a:defRPr>
            </a:lvl1pPr>
          </a:lstStyle>
          <a:p>
            <a:pPr>
              <a:defRPr/>
            </a:pPr>
            <a:endParaRPr lang="en-US"/>
          </a:p>
        </p:txBody>
      </p:sp>
      <p:sp>
        <p:nvSpPr>
          <p:cNvPr id="12" name="Holder 6">
            <a:extLst>
              <a:ext uri="{FF2B5EF4-FFF2-40B4-BE49-F238E27FC236}">
                <a16:creationId xmlns:a16="http://schemas.microsoft.com/office/drawing/2014/main" id="{B441E18D-6B29-4875-9FAD-9BBD669EF53F}"/>
              </a:ext>
            </a:extLst>
          </p:cNvPr>
          <p:cNvSpPr>
            <a:spLocks noGrp="1"/>
          </p:cNvSpPr>
          <p:nvPr>
            <p:ph type="dt" sz="half" idx="16"/>
          </p:nvPr>
        </p:nvSpPr>
        <p:spPr/>
        <p:txBody>
          <a:bodyPr/>
          <a:lstStyle>
            <a:lvl1pPr algn="l">
              <a:defRPr>
                <a:solidFill>
                  <a:schemeClr val="tx1">
                    <a:tint val="75000"/>
                  </a:schemeClr>
                </a:solidFill>
              </a:defRPr>
            </a:lvl1pPr>
          </a:lstStyle>
          <a:p>
            <a:pPr>
              <a:defRPr/>
            </a:pPr>
            <a:r>
              <a:rPr lang="en-US"/>
              <a:t>25.05.2020</a:t>
            </a:r>
          </a:p>
        </p:txBody>
      </p:sp>
      <p:sp>
        <p:nvSpPr>
          <p:cNvPr id="14" name="Holder 7">
            <a:extLst>
              <a:ext uri="{FF2B5EF4-FFF2-40B4-BE49-F238E27FC236}">
                <a16:creationId xmlns:a16="http://schemas.microsoft.com/office/drawing/2014/main" id="{824EB029-EA0F-47E3-88C8-9E2F7068E7D9}"/>
              </a:ext>
            </a:extLst>
          </p:cNvPr>
          <p:cNvSpPr>
            <a:spLocks noGrp="1"/>
          </p:cNvSpPr>
          <p:nvPr>
            <p:ph type="sldNum" sz="quarter" idx="17"/>
          </p:nvPr>
        </p:nvSpPr>
        <p:spPr/>
        <p:txBody>
          <a:bodyPr/>
          <a:lstStyle>
            <a:lvl1pPr algn="l">
              <a:defRPr smtClean="0">
                <a:solidFill>
                  <a:srgbClr val="003399"/>
                </a:solidFill>
              </a:defRPr>
            </a:lvl1pPr>
          </a:lstStyle>
          <a:p>
            <a:pPr>
              <a:defRPr/>
            </a:pPr>
            <a:fld id="{8CA0CC48-136F-4C0F-BD2C-68CB26A8A36B}" type="slidenum">
              <a:rPr lang="en-US"/>
              <a:pPr>
                <a:defRPr/>
              </a:pPr>
              <a:t>‹#›</a:t>
            </a:fld>
            <a:endParaRPr lang="en-US"/>
          </a:p>
        </p:txBody>
      </p:sp>
    </p:spTree>
    <p:extLst>
      <p:ext uri="{BB962C8B-B14F-4D97-AF65-F5344CB8AC3E}">
        <p14:creationId xmlns:p14="http://schemas.microsoft.com/office/powerpoint/2010/main" val="1537943947"/>
      </p:ext>
    </p:extLst>
  </p:cSld>
  <p:clrMapOvr>
    <a:masterClrMapping/>
  </p:clrMapOvr>
  <p:transition spd="med">
    <p:pull/>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p:nvPr>
        </p:nvSpPr>
        <p:spPr>
          <a:xfrm>
            <a:off x="696823" y="4068597"/>
            <a:ext cx="5208701" cy="492609"/>
          </a:xfrm>
        </p:spPr>
        <p:txBody>
          <a:bodyPr/>
          <a:lstStyle>
            <a:lvl1pPr algn="l">
              <a:defRPr/>
            </a:lvl1pPr>
          </a:lstStyle>
          <a:p>
            <a:r>
              <a:rPr lang="en-US" noProof="0"/>
              <a:t>Click to edit Master title style</a:t>
            </a:r>
          </a:p>
        </p:txBody>
      </p:sp>
      <p:sp>
        <p:nvSpPr>
          <p:cNvPr id="12" name="Holder 3"/>
          <p:cNvSpPr>
            <a:spLocks noGrp="1"/>
          </p:cNvSpPr>
          <p:nvPr>
            <p:ph type="subTitle" idx="4"/>
          </p:nvPr>
        </p:nvSpPr>
        <p:spPr>
          <a:xfrm>
            <a:off x="697641" y="5171452"/>
            <a:ext cx="5207883" cy="307905"/>
          </a:xfrm>
          <a:prstGeom prst="rect">
            <a:avLst/>
          </a:prstGeom>
        </p:spPr>
        <p:txBody>
          <a:bodyPr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Click to edit Master subtitle style</a:t>
            </a:r>
          </a:p>
        </p:txBody>
      </p:sp>
      <p:sp>
        <p:nvSpPr>
          <p:cNvPr id="16" name="Bildplatzhalter 15"/>
          <p:cNvSpPr>
            <a:spLocks noGrp="1"/>
          </p:cNvSpPr>
          <p:nvPr>
            <p:ph type="pic" sz="quarter" idx="13"/>
          </p:nvPr>
        </p:nvSpPr>
        <p:spPr>
          <a:xfrm>
            <a:off x="0" y="0"/>
            <a:ext cx="5880100" cy="3789363"/>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7" name="Bildplatzhalter 15"/>
          <p:cNvSpPr>
            <a:spLocks noGrp="1"/>
          </p:cNvSpPr>
          <p:nvPr>
            <p:ph type="pic" sz="quarter" idx="14"/>
          </p:nvPr>
        </p:nvSpPr>
        <p:spPr>
          <a:xfrm>
            <a:off x="6311900" y="0"/>
            <a:ext cx="5880100" cy="3789363"/>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21" name="Textplatzhalter 20"/>
          <p:cNvSpPr>
            <a:spLocks noGrp="1"/>
          </p:cNvSpPr>
          <p:nvPr>
            <p:ph type="body" sz="quarter" idx="15"/>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en-US" noProof="0"/>
              <a:t>Click to edit Master text styles</a:t>
            </a:r>
          </a:p>
        </p:txBody>
      </p:sp>
      <p:sp>
        <p:nvSpPr>
          <p:cNvPr id="23" name="Textplatzhalter 22"/>
          <p:cNvSpPr>
            <a:spLocks noGrp="1"/>
          </p:cNvSpPr>
          <p:nvPr>
            <p:ph type="body" sz="quarter" idx="16"/>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en-US" noProof="0"/>
              <a:t>Click to edit Master text styles</a:t>
            </a:r>
          </a:p>
        </p:txBody>
      </p:sp>
      <p:sp>
        <p:nvSpPr>
          <p:cNvPr id="8" name="Fußzeilenplatzhalter 2">
            <a:extLst>
              <a:ext uri="{FF2B5EF4-FFF2-40B4-BE49-F238E27FC236}">
                <a16:creationId xmlns:a16="http://schemas.microsoft.com/office/drawing/2014/main" id="{00163448-5C05-4E22-9AF8-17D4DDD50AD2}"/>
              </a:ext>
            </a:extLst>
          </p:cNvPr>
          <p:cNvSpPr>
            <a:spLocks noGrp="1"/>
          </p:cNvSpPr>
          <p:nvPr>
            <p:ph type="ftr" sz="quarter" idx="17"/>
          </p:nvPr>
        </p:nvSpPr>
        <p:spPr/>
        <p:txBody>
          <a:bodyPr/>
          <a:lstStyle>
            <a:lvl1pPr algn="l">
              <a:defRPr/>
            </a:lvl1pPr>
          </a:lstStyle>
          <a:p>
            <a:pPr>
              <a:defRPr/>
            </a:pPr>
            <a:endParaRPr lang="en-US"/>
          </a:p>
        </p:txBody>
      </p:sp>
      <p:sp>
        <p:nvSpPr>
          <p:cNvPr id="9" name="Datumsplatzhalter 3">
            <a:extLst>
              <a:ext uri="{FF2B5EF4-FFF2-40B4-BE49-F238E27FC236}">
                <a16:creationId xmlns:a16="http://schemas.microsoft.com/office/drawing/2014/main" id="{64E3B6D6-2766-4302-BD2D-2F990196C2BA}"/>
              </a:ext>
            </a:extLst>
          </p:cNvPr>
          <p:cNvSpPr>
            <a:spLocks noGrp="1"/>
          </p:cNvSpPr>
          <p:nvPr>
            <p:ph type="dt" sz="half" idx="18"/>
          </p:nvPr>
        </p:nvSpPr>
        <p:spPr/>
        <p:txBody>
          <a:bodyPr/>
          <a:lstStyle>
            <a:lvl1pPr>
              <a:defRPr/>
            </a:lvl1pPr>
          </a:lstStyle>
          <a:p>
            <a:pPr>
              <a:defRPr/>
            </a:pPr>
            <a:r>
              <a:rPr lang="en-US"/>
              <a:t>25.05.2020</a:t>
            </a:r>
          </a:p>
        </p:txBody>
      </p:sp>
      <p:sp>
        <p:nvSpPr>
          <p:cNvPr id="10" name="Foliennummernplatzhalter 4">
            <a:extLst>
              <a:ext uri="{FF2B5EF4-FFF2-40B4-BE49-F238E27FC236}">
                <a16:creationId xmlns:a16="http://schemas.microsoft.com/office/drawing/2014/main" id="{FC873327-2708-4B90-A289-FA4B338918FE}"/>
              </a:ext>
            </a:extLst>
          </p:cNvPr>
          <p:cNvSpPr>
            <a:spLocks noGrp="1"/>
          </p:cNvSpPr>
          <p:nvPr>
            <p:ph type="sldNum" sz="quarter" idx="19"/>
          </p:nvPr>
        </p:nvSpPr>
        <p:spPr/>
        <p:txBody>
          <a:bodyPr/>
          <a:lstStyle>
            <a:lvl1pPr>
              <a:defRPr/>
            </a:lvl1pPr>
          </a:lstStyle>
          <a:p>
            <a:pPr>
              <a:defRPr/>
            </a:pPr>
            <a:fld id="{FF04980E-83D4-4C40-A42A-721BA3D1153E}" type="slidenum">
              <a:rPr lang="en-US"/>
              <a:pPr>
                <a:defRPr/>
              </a:pPr>
              <a:t>‹#›</a:t>
            </a:fld>
            <a:endParaRPr lang="en-US"/>
          </a:p>
        </p:txBody>
      </p:sp>
    </p:spTree>
    <p:extLst>
      <p:ext uri="{BB962C8B-B14F-4D97-AF65-F5344CB8AC3E}">
        <p14:creationId xmlns:p14="http://schemas.microsoft.com/office/powerpoint/2010/main" val="3051077760"/>
      </p:ext>
    </p:extLst>
  </p:cSld>
  <p:clrMapOvr>
    <a:masterClrMapping/>
  </p:clrMapOvr>
  <p:transition spd="med">
    <p:pull/>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16" name="object 25">
            <a:extLst>
              <a:ext uri="{FF2B5EF4-FFF2-40B4-BE49-F238E27FC236}">
                <a16:creationId xmlns:a16="http://schemas.microsoft.com/office/drawing/2014/main" id="{EDFD7C3C-7654-4F15-96A2-268CC052075C}"/>
              </a:ext>
            </a:extLst>
          </p:cNvPr>
          <p:cNvSpPr/>
          <p:nvPr/>
        </p:nvSpPr>
        <p:spPr>
          <a:xfrm flipH="1">
            <a:off x="4171950" y="2181225"/>
            <a:ext cx="46038" cy="4159250"/>
          </a:xfrm>
          <a:custGeom>
            <a:avLst/>
            <a:gdLst/>
            <a:ahLst/>
            <a:cxnLst/>
            <a:rect l="l" t="t" r="r" b="b"/>
            <a:pathLst>
              <a:path h="5340350">
                <a:moveTo>
                  <a:pt x="0" y="0"/>
                </a:moveTo>
                <a:lnTo>
                  <a:pt x="0" y="5340151"/>
                </a:lnTo>
              </a:path>
            </a:pathLst>
          </a:custGeom>
          <a:ln w="6350" cmpd="sng">
            <a:solidFill>
              <a:srgbClr val="7E7E7E"/>
            </a:solidFill>
          </a:ln>
        </p:spPr>
        <p:txBody>
          <a:bodyPr lIns="0" tIns="0" rIns="0" bIns="0"/>
          <a:lstStyle/>
          <a:p>
            <a:pPr defTabSz="277246" eaLnBrk="1" fontAlgn="auto" hangingPunct="1">
              <a:spcBef>
                <a:spcPts val="0"/>
              </a:spcBef>
              <a:spcAft>
                <a:spcPts val="0"/>
              </a:spcAft>
              <a:defRPr/>
            </a:pPr>
            <a:endParaRPr lang="en-US" sz="1092">
              <a:latin typeface="+mn-lt"/>
            </a:endParaRPr>
          </a:p>
        </p:txBody>
      </p:sp>
      <p:sp>
        <p:nvSpPr>
          <p:cNvPr id="17" name="object 26">
            <a:extLst>
              <a:ext uri="{FF2B5EF4-FFF2-40B4-BE49-F238E27FC236}">
                <a16:creationId xmlns:a16="http://schemas.microsoft.com/office/drawing/2014/main" id="{A8D5D1DD-01D9-415F-B31B-DEF6DA8FD5EA}"/>
              </a:ext>
            </a:extLst>
          </p:cNvPr>
          <p:cNvSpPr/>
          <p:nvPr/>
        </p:nvSpPr>
        <p:spPr>
          <a:xfrm>
            <a:off x="8037513" y="2181225"/>
            <a:ext cx="46037" cy="4159250"/>
          </a:xfrm>
          <a:custGeom>
            <a:avLst/>
            <a:gdLst/>
            <a:ahLst/>
            <a:cxnLst/>
            <a:rect l="l" t="t" r="r" b="b"/>
            <a:pathLst>
              <a:path h="5340350">
                <a:moveTo>
                  <a:pt x="0" y="0"/>
                </a:moveTo>
                <a:lnTo>
                  <a:pt x="0" y="5340151"/>
                </a:lnTo>
              </a:path>
            </a:pathLst>
          </a:custGeom>
          <a:ln w="6350" cmpd="sng">
            <a:solidFill>
              <a:srgbClr val="7E7E7E"/>
            </a:solidFill>
          </a:ln>
        </p:spPr>
        <p:txBody>
          <a:bodyPr lIns="0" tIns="0" rIns="0" bIns="0"/>
          <a:lstStyle/>
          <a:p>
            <a:pPr defTabSz="277246" eaLnBrk="1" fontAlgn="auto" hangingPunct="1">
              <a:spcBef>
                <a:spcPts val="0"/>
              </a:spcBef>
              <a:spcAft>
                <a:spcPts val="0"/>
              </a:spcAft>
              <a:defRPr/>
            </a:pPr>
            <a:endParaRPr lang="en-US" sz="1092">
              <a:latin typeface="+mn-lt"/>
            </a:endParaRPr>
          </a:p>
        </p:txBody>
      </p:sp>
      <p:sp>
        <p:nvSpPr>
          <p:cNvPr id="18" name="object 10">
            <a:extLst>
              <a:ext uri="{FF2B5EF4-FFF2-40B4-BE49-F238E27FC236}">
                <a16:creationId xmlns:a16="http://schemas.microsoft.com/office/drawing/2014/main" id="{38B7B184-A2A5-43B4-926D-54D26E405258}"/>
              </a:ext>
            </a:extLst>
          </p:cNvPr>
          <p:cNvSpPr txBox="1">
            <a:spLocks noChangeArrowheads="1"/>
          </p:cNvSpPr>
          <p:nvPr/>
        </p:nvSpPr>
        <p:spPr bwMode="auto">
          <a:xfrm>
            <a:off x="8431213" y="2665413"/>
            <a:ext cx="395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701" rIns="0" bIns="0">
            <a:spAutoFit/>
          </a:bodyPr>
          <a:lstStyle>
            <a:lvl1pPr marL="6350">
              <a:defRPr sz="1000">
                <a:solidFill>
                  <a:schemeClr val="tx1"/>
                </a:solidFill>
                <a:latin typeface="Gothic A1" pitchFamily="2" charset="-127"/>
              </a:defRPr>
            </a:lvl1pPr>
            <a:lvl2pPr marL="742950" indent="-285750">
              <a:defRPr sz="1000">
                <a:solidFill>
                  <a:schemeClr val="tx1"/>
                </a:solidFill>
                <a:latin typeface="Gothic A1" pitchFamily="2" charset="-127"/>
              </a:defRPr>
            </a:lvl2pPr>
            <a:lvl3pPr marL="1143000" indent="-228600">
              <a:defRPr sz="1000">
                <a:solidFill>
                  <a:schemeClr val="tx1"/>
                </a:solidFill>
                <a:latin typeface="Gothic A1" pitchFamily="2" charset="-127"/>
              </a:defRPr>
            </a:lvl3pPr>
            <a:lvl4pPr marL="1600200" indent="-228600">
              <a:defRPr sz="1000">
                <a:solidFill>
                  <a:schemeClr val="tx1"/>
                </a:solidFill>
                <a:latin typeface="Gothic A1" pitchFamily="2" charset="-127"/>
              </a:defRPr>
            </a:lvl4pPr>
            <a:lvl5pPr marL="2057400" indent="-228600">
              <a:defRPr sz="1000">
                <a:solidFill>
                  <a:schemeClr val="tx1"/>
                </a:solidFill>
                <a:latin typeface="Gothic A1" pitchFamily="2" charset="-127"/>
              </a:defRPr>
            </a:lvl5pPr>
            <a:lvl6pPr marL="2514600" indent="-228600" defTabSz="276225" fontAlgn="base">
              <a:spcBef>
                <a:spcPct val="0"/>
              </a:spcBef>
              <a:spcAft>
                <a:spcPct val="0"/>
              </a:spcAft>
              <a:defRPr sz="1000">
                <a:solidFill>
                  <a:schemeClr val="tx1"/>
                </a:solidFill>
                <a:latin typeface="Gothic A1" pitchFamily="2" charset="-127"/>
              </a:defRPr>
            </a:lvl6pPr>
            <a:lvl7pPr marL="2971800" indent="-228600" defTabSz="276225" fontAlgn="base">
              <a:spcBef>
                <a:spcPct val="0"/>
              </a:spcBef>
              <a:spcAft>
                <a:spcPct val="0"/>
              </a:spcAft>
              <a:defRPr sz="1000">
                <a:solidFill>
                  <a:schemeClr val="tx1"/>
                </a:solidFill>
                <a:latin typeface="Gothic A1" pitchFamily="2" charset="-127"/>
              </a:defRPr>
            </a:lvl7pPr>
            <a:lvl8pPr marL="3429000" indent="-228600" defTabSz="276225" fontAlgn="base">
              <a:spcBef>
                <a:spcPct val="0"/>
              </a:spcBef>
              <a:spcAft>
                <a:spcPct val="0"/>
              </a:spcAft>
              <a:defRPr sz="1000">
                <a:solidFill>
                  <a:schemeClr val="tx1"/>
                </a:solidFill>
                <a:latin typeface="Gothic A1" pitchFamily="2" charset="-127"/>
              </a:defRPr>
            </a:lvl8pPr>
            <a:lvl9pPr marL="3886200" indent="-228600" defTabSz="276225" fontAlgn="base">
              <a:spcBef>
                <a:spcPct val="0"/>
              </a:spcBef>
              <a:spcAft>
                <a:spcPct val="0"/>
              </a:spcAft>
              <a:defRPr sz="1000">
                <a:solidFill>
                  <a:schemeClr val="tx1"/>
                </a:solidFill>
                <a:latin typeface="Gothic A1" pitchFamily="2" charset="-127"/>
              </a:defRPr>
            </a:lvl9pPr>
          </a:lstStyle>
          <a:p>
            <a:pPr eaLnBrk="1" hangingPunct="1">
              <a:spcBef>
                <a:spcPts val="63"/>
              </a:spcBef>
            </a:pPr>
            <a:r>
              <a:rPr lang="en-US" altLang="en-US" sz="3200">
                <a:solidFill>
                  <a:srgbClr val="7F7F7F"/>
                </a:solidFill>
                <a:latin typeface="Gothic A1 Medium" pitchFamily="2" charset="-127"/>
                <a:ea typeface="Gothic A1 Medium" pitchFamily="2" charset="-127"/>
              </a:rPr>
              <a:t>&gt;</a:t>
            </a:r>
          </a:p>
        </p:txBody>
      </p:sp>
      <p:sp>
        <p:nvSpPr>
          <p:cNvPr id="19" name="object 10">
            <a:extLst>
              <a:ext uri="{FF2B5EF4-FFF2-40B4-BE49-F238E27FC236}">
                <a16:creationId xmlns:a16="http://schemas.microsoft.com/office/drawing/2014/main" id="{8F18526B-476B-46D3-B812-7EE4B7F21F0B}"/>
              </a:ext>
            </a:extLst>
          </p:cNvPr>
          <p:cNvSpPr txBox="1"/>
          <p:nvPr/>
        </p:nvSpPr>
        <p:spPr>
          <a:xfrm>
            <a:off x="4519613" y="2665413"/>
            <a:ext cx="396875" cy="511175"/>
          </a:xfrm>
          <a:prstGeom prst="rect">
            <a:avLst/>
          </a:prstGeom>
        </p:spPr>
        <p:txBody>
          <a:bodyPr lIns="0" tIns="7701" rIns="0" bIns="0">
            <a:spAutoFit/>
          </a:bodyPr>
          <a:lstStyle>
            <a:lvl1pPr marL="6350">
              <a:defRPr sz="1000">
                <a:solidFill>
                  <a:schemeClr val="tx1"/>
                </a:solidFill>
                <a:latin typeface="Gothic A1" pitchFamily="2" charset="-127"/>
              </a:defRPr>
            </a:lvl1pPr>
            <a:lvl2pPr marL="742950" indent="-285750">
              <a:defRPr sz="1000">
                <a:solidFill>
                  <a:schemeClr val="tx1"/>
                </a:solidFill>
                <a:latin typeface="Gothic A1" pitchFamily="2" charset="-127"/>
              </a:defRPr>
            </a:lvl2pPr>
            <a:lvl3pPr marL="1143000" indent="-228600">
              <a:defRPr sz="1000">
                <a:solidFill>
                  <a:schemeClr val="tx1"/>
                </a:solidFill>
                <a:latin typeface="Gothic A1" pitchFamily="2" charset="-127"/>
              </a:defRPr>
            </a:lvl3pPr>
            <a:lvl4pPr marL="1600200" indent="-228600">
              <a:defRPr sz="1000">
                <a:solidFill>
                  <a:schemeClr val="tx1"/>
                </a:solidFill>
                <a:latin typeface="Gothic A1" pitchFamily="2" charset="-127"/>
              </a:defRPr>
            </a:lvl4pPr>
            <a:lvl5pPr marL="2057400" indent="-228600">
              <a:defRPr sz="1000">
                <a:solidFill>
                  <a:schemeClr val="tx1"/>
                </a:solidFill>
                <a:latin typeface="Gothic A1" pitchFamily="2" charset="-127"/>
              </a:defRPr>
            </a:lvl5pPr>
            <a:lvl6pPr marL="2514600" indent="-228600" defTabSz="276225" fontAlgn="base">
              <a:spcBef>
                <a:spcPct val="0"/>
              </a:spcBef>
              <a:spcAft>
                <a:spcPct val="0"/>
              </a:spcAft>
              <a:defRPr sz="1000">
                <a:solidFill>
                  <a:schemeClr val="tx1"/>
                </a:solidFill>
                <a:latin typeface="Gothic A1" pitchFamily="2" charset="-127"/>
              </a:defRPr>
            </a:lvl6pPr>
            <a:lvl7pPr marL="2971800" indent="-228600" defTabSz="276225" fontAlgn="base">
              <a:spcBef>
                <a:spcPct val="0"/>
              </a:spcBef>
              <a:spcAft>
                <a:spcPct val="0"/>
              </a:spcAft>
              <a:defRPr sz="1000">
                <a:solidFill>
                  <a:schemeClr val="tx1"/>
                </a:solidFill>
                <a:latin typeface="Gothic A1" pitchFamily="2" charset="-127"/>
              </a:defRPr>
            </a:lvl7pPr>
            <a:lvl8pPr marL="3429000" indent="-228600" defTabSz="276225" fontAlgn="base">
              <a:spcBef>
                <a:spcPct val="0"/>
              </a:spcBef>
              <a:spcAft>
                <a:spcPct val="0"/>
              </a:spcAft>
              <a:defRPr sz="1000">
                <a:solidFill>
                  <a:schemeClr val="tx1"/>
                </a:solidFill>
                <a:latin typeface="Gothic A1" pitchFamily="2" charset="-127"/>
              </a:defRPr>
            </a:lvl8pPr>
            <a:lvl9pPr marL="3886200" indent="-228600" defTabSz="276225" fontAlgn="base">
              <a:spcBef>
                <a:spcPct val="0"/>
              </a:spcBef>
              <a:spcAft>
                <a:spcPct val="0"/>
              </a:spcAft>
              <a:defRPr sz="1000">
                <a:solidFill>
                  <a:schemeClr val="tx1"/>
                </a:solidFill>
                <a:latin typeface="Gothic A1" pitchFamily="2" charset="-127"/>
              </a:defRPr>
            </a:lvl9pPr>
          </a:lstStyle>
          <a:p>
            <a:pPr eaLnBrk="1" hangingPunct="1">
              <a:lnSpc>
                <a:spcPct val="112000"/>
              </a:lnSpc>
              <a:spcBef>
                <a:spcPts val="63"/>
              </a:spcBef>
            </a:pPr>
            <a:r>
              <a:rPr lang="en-US" altLang="en-US" sz="3200">
                <a:solidFill>
                  <a:srgbClr val="7E99CC"/>
                </a:solidFill>
                <a:latin typeface="Gothic A1 Medium" pitchFamily="2" charset="-127"/>
                <a:ea typeface="Gothic A1 Medium" pitchFamily="2" charset="-127"/>
              </a:rPr>
              <a:t>&gt;</a:t>
            </a:r>
          </a:p>
        </p:txBody>
      </p:sp>
      <p:sp>
        <p:nvSpPr>
          <p:cNvPr id="21" name="object 10">
            <a:extLst>
              <a:ext uri="{FF2B5EF4-FFF2-40B4-BE49-F238E27FC236}">
                <a16:creationId xmlns:a16="http://schemas.microsoft.com/office/drawing/2014/main" id="{0EF771F0-98CB-4603-AB5C-02DF6AC67059}"/>
              </a:ext>
            </a:extLst>
          </p:cNvPr>
          <p:cNvSpPr txBox="1"/>
          <p:nvPr/>
        </p:nvSpPr>
        <p:spPr>
          <a:xfrm>
            <a:off x="676275" y="2665413"/>
            <a:ext cx="395288" cy="511175"/>
          </a:xfrm>
          <a:prstGeom prst="rect">
            <a:avLst/>
          </a:prstGeom>
        </p:spPr>
        <p:txBody>
          <a:bodyPr lIns="0" tIns="7701" rIns="0" bIns="0">
            <a:spAutoFit/>
          </a:bodyPr>
          <a:lstStyle/>
          <a:p>
            <a:pPr marL="7701" defTabSz="277246" eaLnBrk="1" fontAlgn="auto" hangingPunct="1">
              <a:spcBef>
                <a:spcPts val="58"/>
              </a:spcBef>
              <a:spcAft>
                <a:spcPts val="0"/>
              </a:spcAft>
              <a:defRPr/>
            </a:pPr>
            <a:r>
              <a:rPr lang="en-US" sz="3200">
                <a:solidFill>
                  <a:srgbClr val="003399"/>
                </a:solidFill>
                <a:latin typeface="Gothic A1 Medium"/>
                <a:cs typeface="Gothic A1 Medium"/>
              </a:rPr>
              <a:t>&gt;</a:t>
            </a:r>
            <a:endParaRPr lang="en-US" sz="3275">
              <a:solidFill>
                <a:srgbClr val="003399"/>
              </a:solidFill>
              <a:latin typeface="Gothic A1 Medium"/>
              <a:cs typeface="Gothic A1 Medium"/>
            </a:endParaRPr>
          </a:p>
        </p:txBody>
      </p:sp>
      <p:sp>
        <p:nvSpPr>
          <p:cNvPr id="6" name="Textplatzhalter 5"/>
          <p:cNvSpPr>
            <a:spLocks noGrp="1"/>
          </p:cNvSpPr>
          <p:nvPr>
            <p:ph type="body" sz="quarter" idx="13"/>
          </p:nvPr>
        </p:nvSpPr>
        <p:spPr>
          <a:xfrm>
            <a:off x="713689" y="2181391"/>
            <a:ext cx="3349028" cy="307777"/>
          </a:xfrm>
          <a:prstGeom prst="rect">
            <a:avLst/>
          </a:prstGeom>
        </p:spPr>
        <p:txBody>
          <a:bodyPr/>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Click to edit Master text styles</a:t>
            </a:r>
          </a:p>
        </p:txBody>
      </p:sp>
      <p:sp>
        <p:nvSpPr>
          <p:cNvPr id="33" name="Textplatzhalter 5"/>
          <p:cNvSpPr>
            <a:spLocks noGrp="1"/>
          </p:cNvSpPr>
          <p:nvPr>
            <p:ph type="body" sz="quarter" idx="14"/>
          </p:nvPr>
        </p:nvSpPr>
        <p:spPr>
          <a:xfrm>
            <a:off x="4517805" y="2181391"/>
            <a:ext cx="3280981" cy="307905"/>
          </a:xfrm>
          <a:prstGeom prst="rect">
            <a:avLst/>
          </a:prstGeom>
        </p:spPr>
        <p:txBody>
          <a:bodyPr/>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Click to edit Master text styles</a:t>
            </a:r>
          </a:p>
        </p:txBody>
      </p:sp>
      <p:sp>
        <p:nvSpPr>
          <p:cNvPr id="34" name="Textplatzhalter 5"/>
          <p:cNvSpPr>
            <a:spLocks noGrp="1"/>
          </p:cNvSpPr>
          <p:nvPr>
            <p:ph type="body" sz="quarter" idx="15"/>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Click to edit Master text styles</a:t>
            </a:r>
          </a:p>
        </p:txBody>
      </p:sp>
      <p:sp>
        <p:nvSpPr>
          <p:cNvPr id="15" name="Textplatzhalter 14"/>
          <p:cNvSpPr>
            <a:spLocks noGrp="1"/>
          </p:cNvSpPr>
          <p:nvPr>
            <p:ph type="body" sz="quarter" idx="17"/>
          </p:nvPr>
        </p:nvSpPr>
        <p:spPr>
          <a:xfrm>
            <a:off x="696822" y="3268916"/>
            <a:ext cx="1222714" cy="451131"/>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35" name="Textplatzhalter 14"/>
          <p:cNvSpPr>
            <a:spLocks noGrp="1"/>
          </p:cNvSpPr>
          <p:nvPr>
            <p:ph type="body" sz="quarter" idx="18"/>
          </p:nvPr>
        </p:nvSpPr>
        <p:spPr>
          <a:xfrm>
            <a:off x="696822" y="4407697"/>
            <a:ext cx="1222714" cy="451130"/>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40" name="Textplatzhalter 14"/>
          <p:cNvSpPr>
            <a:spLocks noGrp="1"/>
          </p:cNvSpPr>
          <p:nvPr>
            <p:ph type="body" sz="quarter" idx="23"/>
          </p:nvPr>
        </p:nvSpPr>
        <p:spPr>
          <a:xfrm>
            <a:off x="696822" y="5546478"/>
            <a:ext cx="1222714" cy="451130"/>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3" name="Titel 2"/>
          <p:cNvSpPr>
            <a:spLocks noGrp="1"/>
          </p:cNvSpPr>
          <p:nvPr>
            <p:ph type="title"/>
          </p:nvPr>
        </p:nvSpPr>
        <p:spPr>
          <a:xfrm>
            <a:off x="696823" y="425498"/>
            <a:ext cx="10764959" cy="503917"/>
          </a:xfrm>
        </p:spPr>
        <p:txBody>
          <a:bodyPr>
            <a:spAutoFit/>
          </a:bodyPr>
          <a:lstStyle>
            <a:lvl1pPr>
              <a:defRPr/>
            </a:lvl1pPr>
          </a:lstStyle>
          <a:p>
            <a:r>
              <a:rPr lang="en-US" noProof="0"/>
              <a:t>Click to edit Master title style</a:t>
            </a:r>
          </a:p>
        </p:txBody>
      </p:sp>
      <p:sp>
        <p:nvSpPr>
          <p:cNvPr id="20"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25" name="Textplatzhalter 14"/>
          <p:cNvSpPr>
            <a:spLocks noGrp="1"/>
          </p:cNvSpPr>
          <p:nvPr>
            <p:ph type="body" sz="quarter" idx="24"/>
          </p:nvPr>
        </p:nvSpPr>
        <p:spPr>
          <a:xfrm>
            <a:off x="4519899" y="3268916"/>
            <a:ext cx="1222714" cy="451131"/>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26" name="Textplatzhalter 14"/>
          <p:cNvSpPr>
            <a:spLocks noGrp="1"/>
          </p:cNvSpPr>
          <p:nvPr>
            <p:ph type="body" sz="quarter" idx="25"/>
          </p:nvPr>
        </p:nvSpPr>
        <p:spPr>
          <a:xfrm>
            <a:off x="4519899" y="4407697"/>
            <a:ext cx="1222714" cy="451130"/>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27" name="Textplatzhalter 14"/>
          <p:cNvSpPr>
            <a:spLocks noGrp="1"/>
          </p:cNvSpPr>
          <p:nvPr>
            <p:ph type="body" sz="quarter" idx="26"/>
          </p:nvPr>
        </p:nvSpPr>
        <p:spPr>
          <a:xfrm>
            <a:off x="4519899" y="5546478"/>
            <a:ext cx="1222714" cy="451130"/>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30" name="Textplatzhalter 14"/>
          <p:cNvSpPr>
            <a:spLocks noGrp="1"/>
          </p:cNvSpPr>
          <p:nvPr>
            <p:ph type="body" sz="quarter" idx="27"/>
          </p:nvPr>
        </p:nvSpPr>
        <p:spPr>
          <a:xfrm>
            <a:off x="8431220" y="3268916"/>
            <a:ext cx="1222714" cy="451131"/>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31" name="Textplatzhalter 14"/>
          <p:cNvSpPr>
            <a:spLocks noGrp="1"/>
          </p:cNvSpPr>
          <p:nvPr>
            <p:ph type="body" sz="quarter" idx="28"/>
          </p:nvPr>
        </p:nvSpPr>
        <p:spPr>
          <a:xfrm>
            <a:off x="8431220" y="4407697"/>
            <a:ext cx="1222714" cy="451130"/>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44" name="Textplatzhalter 14"/>
          <p:cNvSpPr>
            <a:spLocks noGrp="1"/>
          </p:cNvSpPr>
          <p:nvPr>
            <p:ph type="body" sz="quarter" idx="29"/>
          </p:nvPr>
        </p:nvSpPr>
        <p:spPr>
          <a:xfrm>
            <a:off x="8431220" y="5546478"/>
            <a:ext cx="1222714" cy="451130"/>
          </a:xfrm>
          <a:prstGeom prst="rect">
            <a:avLst/>
          </a:prstGeom>
        </p:spPr>
        <p:txBody>
          <a:bodyPr/>
          <a:lstStyle>
            <a:lvl1pPr marL="0" indent="0">
              <a:buNone/>
              <a:defRPr sz="1200">
                <a:latin typeface="+mn-lt"/>
              </a:defRPr>
            </a:lvl1pPr>
          </a:lstStyle>
          <a:p>
            <a:pPr lvl="0"/>
            <a:r>
              <a:rPr lang="en-US" noProof="0"/>
              <a:t>Click to edit Master text styles</a:t>
            </a:r>
          </a:p>
        </p:txBody>
      </p:sp>
      <p:sp>
        <p:nvSpPr>
          <p:cNvPr id="22" name="Datumsplatzhalter 6">
            <a:extLst>
              <a:ext uri="{FF2B5EF4-FFF2-40B4-BE49-F238E27FC236}">
                <a16:creationId xmlns:a16="http://schemas.microsoft.com/office/drawing/2014/main" id="{64AF6565-4BF2-4FA3-B4BD-A8918BA65182}"/>
              </a:ext>
            </a:extLst>
          </p:cNvPr>
          <p:cNvSpPr>
            <a:spLocks noGrp="1"/>
          </p:cNvSpPr>
          <p:nvPr>
            <p:ph type="dt" sz="half" idx="30"/>
          </p:nvPr>
        </p:nvSpPr>
        <p:spPr/>
        <p:txBody>
          <a:bodyPr/>
          <a:lstStyle>
            <a:lvl1pPr>
              <a:defRPr/>
            </a:lvl1pPr>
          </a:lstStyle>
          <a:p>
            <a:pPr>
              <a:defRPr/>
            </a:pPr>
            <a:r>
              <a:rPr lang="en-US"/>
              <a:t>25.05.2020</a:t>
            </a:r>
          </a:p>
        </p:txBody>
      </p:sp>
      <p:sp>
        <p:nvSpPr>
          <p:cNvPr id="23" name="Fußzeilenplatzhalter 7">
            <a:extLst>
              <a:ext uri="{FF2B5EF4-FFF2-40B4-BE49-F238E27FC236}">
                <a16:creationId xmlns:a16="http://schemas.microsoft.com/office/drawing/2014/main" id="{5E2D0E41-0F03-4E88-8B3C-AAE781383156}"/>
              </a:ext>
            </a:extLst>
          </p:cNvPr>
          <p:cNvSpPr>
            <a:spLocks noGrp="1"/>
          </p:cNvSpPr>
          <p:nvPr>
            <p:ph type="ftr" sz="quarter" idx="31"/>
          </p:nvPr>
        </p:nvSpPr>
        <p:spPr/>
        <p:txBody>
          <a:bodyPr/>
          <a:lstStyle>
            <a:lvl1pPr algn="l">
              <a:defRPr/>
            </a:lvl1pPr>
          </a:lstStyle>
          <a:p>
            <a:pPr>
              <a:defRPr/>
            </a:pPr>
            <a:endParaRPr lang="en-US"/>
          </a:p>
        </p:txBody>
      </p:sp>
      <p:sp>
        <p:nvSpPr>
          <p:cNvPr id="24" name="Foliennummernplatzhalter 8">
            <a:extLst>
              <a:ext uri="{FF2B5EF4-FFF2-40B4-BE49-F238E27FC236}">
                <a16:creationId xmlns:a16="http://schemas.microsoft.com/office/drawing/2014/main" id="{31B67EC1-CFB7-45DC-BA91-D186594B104D}"/>
              </a:ext>
            </a:extLst>
          </p:cNvPr>
          <p:cNvSpPr>
            <a:spLocks noGrp="1"/>
          </p:cNvSpPr>
          <p:nvPr>
            <p:ph type="sldNum" sz="quarter" idx="32"/>
          </p:nvPr>
        </p:nvSpPr>
        <p:spPr/>
        <p:txBody>
          <a:bodyPr/>
          <a:lstStyle>
            <a:lvl1pPr>
              <a:defRPr/>
            </a:lvl1pPr>
          </a:lstStyle>
          <a:p>
            <a:pPr>
              <a:defRPr/>
            </a:pPr>
            <a:fld id="{40B1A01B-664A-40DD-8BB7-722FE73CE2B7}" type="slidenum">
              <a:rPr lang="en-US"/>
              <a:pPr>
                <a:defRPr/>
              </a:pPr>
              <a:t>‹#›</a:t>
            </a:fld>
            <a:endParaRPr lang="en-US"/>
          </a:p>
        </p:txBody>
      </p:sp>
    </p:spTree>
    <p:extLst>
      <p:ext uri="{BB962C8B-B14F-4D97-AF65-F5344CB8AC3E}">
        <p14:creationId xmlns:p14="http://schemas.microsoft.com/office/powerpoint/2010/main" val="2220312420"/>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1218251646"/>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1" name="Bildplatzhalter 10"/>
          <p:cNvSpPr>
            <a:spLocks noGrp="1"/>
          </p:cNvSpPr>
          <p:nvPr>
            <p:ph type="pic" sz="quarter" idx="11"/>
          </p:nvPr>
        </p:nvSpPr>
        <p:spPr>
          <a:xfrm>
            <a:off x="6280844" y="-1925"/>
            <a:ext cx="5911156" cy="5231150"/>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0" name="Textplatzhalter 17"/>
          <p:cNvSpPr>
            <a:spLocks noGrp="1" noChangeAspect="1"/>
          </p:cNvSpPr>
          <p:nvPr>
            <p:ph type="body" sz="quarter" idx="13"/>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12" name="Textplatzhalter 17"/>
          <p:cNvSpPr>
            <a:spLocks noGrp="1" noChangeAspect="1"/>
          </p:cNvSpPr>
          <p:nvPr>
            <p:ph type="body" sz="quarter" idx="14"/>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6" name="Holder 5">
            <a:extLst>
              <a:ext uri="{FF2B5EF4-FFF2-40B4-BE49-F238E27FC236}">
                <a16:creationId xmlns:a16="http://schemas.microsoft.com/office/drawing/2014/main" id="{76D622EC-378C-42A3-AB02-50F9AEC26EE1}"/>
              </a:ext>
            </a:extLst>
          </p:cNvPr>
          <p:cNvSpPr>
            <a:spLocks noGrp="1"/>
          </p:cNvSpPr>
          <p:nvPr>
            <p:ph type="ftr" sz="quarter" idx="15"/>
          </p:nvPr>
        </p:nvSpPr>
        <p:spPr/>
        <p:txBody>
          <a:bodyPr/>
          <a:lstStyle>
            <a:lvl1pPr algn="l">
              <a:defRPr>
                <a:solidFill>
                  <a:schemeClr val="tx1">
                    <a:tint val="75000"/>
                  </a:schemeClr>
                </a:solidFill>
              </a:defRPr>
            </a:lvl1pPr>
          </a:lstStyle>
          <a:p>
            <a:pPr>
              <a:defRPr/>
            </a:pPr>
            <a:endParaRPr lang="en-US"/>
          </a:p>
        </p:txBody>
      </p:sp>
      <p:sp>
        <p:nvSpPr>
          <p:cNvPr id="7" name="Holder 6">
            <a:extLst>
              <a:ext uri="{FF2B5EF4-FFF2-40B4-BE49-F238E27FC236}">
                <a16:creationId xmlns:a16="http://schemas.microsoft.com/office/drawing/2014/main" id="{C6562959-76E2-4A39-A77A-2B477274E959}"/>
              </a:ext>
            </a:extLst>
          </p:cNvPr>
          <p:cNvSpPr>
            <a:spLocks noGrp="1"/>
          </p:cNvSpPr>
          <p:nvPr>
            <p:ph type="dt" sz="half" idx="16"/>
          </p:nvPr>
        </p:nvSpPr>
        <p:spPr/>
        <p:txBody>
          <a:bodyPr/>
          <a:lstStyle>
            <a:lvl1pPr algn="l">
              <a:defRPr>
                <a:solidFill>
                  <a:schemeClr val="tx1">
                    <a:tint val="75000"/>
                  </a:schemeClr>
                </a:solidFill>
              </a:defRPr>
            </a:lvl1pPr>
          </a:lstStyle>
          <a:p>
            <a:pPr>
              <a:defRPr/>
            </a:pPr>
            <a:r>
              <a:rPr lang="en-US"/>
              <a:t>25.05.2020</a:t>
            </a:r>
          </a:p>
        </p:txBody>
      </p:sp>
      <p:sp>
        <p:nvSpPr>
          <p:cNvPr id="8" name="Holder 7">
            <a:extLst>
              <a:ext uri="{FF2B5EF4-FFF2-40B4-BE49-F238E27FC236}">
                <a16:creationId xmlns:a16="http://schemas.microsoft.com/office/drawing/2014/main" id="{1C237B18-0EFE-4818-A8E5-BAB293D4DB38}"/>
              </a:ext>
            </a:extLst>
          </p:cNvPr>
          <p:cNvSpPr>
            <a:spLocks noGrp="1"/>
          </p:cNvSpPr>
          <p:nvPr>
            <p:ph type="sldNum" sz="quarter" idx="17"/>
          </p:nvPr>
        </p:nvSpPr>
        <p:spPr/>
        <p:txBody>
          <a:bodyPr/>
          <a:lstStyle>
            <a:lvl1pPr algn="l">
              <a:defRPr smtClean="0">
                <a:solidFill>
                  <a:srgbClr val="003399"/>
                </a:solidFill>
              </a:defRPr>
            </a:lvl1pPr>
          </a:lstStyle>
          <a:p>
            <a:pPr>
              <a:defRPr/>
            </a:pPr>
            <a:fld id="{0A9C7121-E767-4D74-8292-BD0908AA0FC6}" type="slidenum">
              <a:rPr lang="en-US"/>
              <a:pPr>
                <a:defRPr/>
              </a:pPr>
              <a:t>‹#›</a:t>
            </a:fld>
            <a:endParaRPr lang="en-US"/>
          </a:p>
        </p:txBody>
      </p:sp>
    </p:spTree>
    <p:extLst>
      <p:ext uri="{BB962C8B-B14F-4D97-AF65-F5344CB8AC3E}">
        <p14:creationId xmlns:p14="http://schemas.microsoft.com/office/powerpoint/2010/main" val="2534022242"/>
      </p:ext>
    </p:extLst>
  </p:cSld>
  <p:clrMapOvr>
    <a:masterClrMapping/>
  </p:clrMapOvr>
  <p:transition spd="med">
    <p:pull/>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8" name="Textplatzhalter 17"/>
          <p:cNvSpPr>
            <a:spLocks noGrp="1" noChangeAspect="1"/>
          </p:cNvSpPr>
          <p:nvPr>
            <p:ph type="body" sz="quarter" idx="13"/>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8" name="Textplatzhalter 17"/>
          <p:cNvSpPr>
            <a:spLocks noGrp="1" noChangeAspect="1"/>
          </p:cNvSpPr>
          <p:nvPr>
            <p:ph type="body" sz="quarter" idx="14"/>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11" name="Textplatzhalter 6"/>
          <p:cNvSpPr>
            <a:spLocks noGrp="1"/>
          </p:cNvSpPr>
          <p:nvPr>
            <p:ph type="body" sz="quarter" idx="16"/>
          </p:nvPr>
        </p:nvSpPr>
        <p:spPr>
          <a:xfrm>
            <a:off x="696822" y="4964771"/>
            <a:ext cx="11136849" cy="784254"/>
          </a:xfrm>
          <a:prstGeom prst="rect">
            <a:avLst/>
          </a:prstGeom>
        </p:spPr>
        <p:txBody>
          <a:bodyPr/>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Click to edit Master text styles</a:t>
            </a:r>
          </a:p>
        </p:txBody>
      </p:sp>
      <p:sp>
        <p:nvSpPr>
          <p:cNvPr id="6" name="Holder 6">
            <a:extLst>
              <a:ext uri="{FF2B5EF4-FFF2-40B4-BE49-F238E27FC236}">
                <a16:creationId xmlns:a16="http://schemas.microsoft.com/office/drawing/2014/main" id="{8729AFBF-6AF8-48F3-BADF-89978973BC28}"/>
              </a:ext>
            </a:extLst>
          </p:cNvPr>
          <p:cNvSpPr>
            <a:spLocks noGrp="1"/>
          </p:cNvSpPr>
          <p:nvPr>
            <p:ph type="dt" sz="half" idx="17"/>
          </p:nvPr>
        </p:nvSpPr>
        <p:spPr/>
        <p:txBody>
          <a:bodyPr/>
          <a:lstStyle>
            <a:lvl1pPr algn="l">
              <a:defRPr>
                <a:solidFill>
                  <a:schemeClr val="tx1">
                    <a:tint val="75000"/>
                  </a:schemeClr>
                </a:solidFill>
              </a:defRPr>
            </a:lvl1pPr>
          </a:lstStyle>
          <a:p>
            <a:pPr>
              <a:defRPr/>
            </a:pPr>
            <a:r>
              <a:rPr lang="en-US"/>
              <a:t>25.05.2020</a:t>
            </a:r>
          </a:p>
        </p:txBody>
      </p:sp>
      <p:sp>
        <p:nvSpPr>
          <p:cNvPr id="7" name="Holder 7">
            <a:extLst>
              <a:ext uri="{FF2B5EF4-FFF2-40B4-BE49-F238E27FC236}">
                <a16:creationId xmlns:a16="http://schemas.microsoft.com/office/drawing/2014/main" id="{5F73E6AF-505D-4577-A2CE-7D0C9C00161D}"/>
              </a:ext>
            </a:extLst>
          </p:cNvPr>
          <p:cNvSpPr>
            <a:spLocks noGrp="1"/>
          </p:cNvSpPr>
          <p:nvPr>
            <p:ph type="sldNum" sz="quarter" idx="18"/>
          </p:nvPr>
        </p:nvSpPr>
        <p:spPr/>
        <p:txBody>
          <a:bodyPr/>
          <a:lstStyle>
            <a:lvl1pPr algn="l">
              <a:defRPr smtClean="0">
                <a:solidFill>
                  <a:srgbClr val="003399"/>
                </a:solidFill>
              </a:defRPr>
            </a:lvl1pPr>
          </a:lstStyle>
          <a:p>
            <a:pPr>
              <a:defRPr/>
            </a:pPr>
            <a:fld id="{369650FB-3F4E-4620-8824-BD38A4B12645}" type="slidenum">
              <a:rPr lang="en-US"/>
              <a:pPr>
                <a:defRPr/>
              </a:pPr>
              <a:t>‹#›</a:t>
            </a:fld>
            <a:endParaRPr lang="en-US"/>
          </a:p>
        </p:txBody>
      </p:sp>
      <p:sp>
        <p:nvSpPr>
          <p:cNvPr id="10" name="Holder 4">
            <a:extLst>
              <a:ext uri="{FF2B5EF4-FFF2-40B4-BE49-F238E27FC236}">
                <a16:creationId xmlns:a16="http://schemas.microsoft.com/office/drawing/2014/main" id="{1A9E5706-0217-4686-865D-4EC3FA4706B3}"/>
              </a:ext>
            </a:extLst>
          </p:cNvPr>
          <p:cNvSpPr>
            <a:spLocks noGrp="1"/>
          </p:cNvSpPr>
          <p:nvPr>
            <p:ph type="ftr" sz="quarter" idx="19"/>
          </p:nvPr>
        </p:nvSpPr>
        <p:spPr/>
        <p:txBody>
          <a:bodyPr/>
          <a:lstStyle>
            <a:lvl1pPr algn="l">
              <a:defRPr>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1600344106"/>
      </p:ext>
    </p:extLst>
  </p:cSld>
  <p:clrMapOvr>
    <a:masterClrMapping/>
  </p:clrMapOvr>
  <p:transition spd="med">
    <p:pull/>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3" name="Bildplatzhalter 8"/>
          <p:cNvSpPr>
            <a:spLocks noGrp="1"/>
          </p:cNvSpPr>
          <p:nvPr>
            <p:ph type="pic" sz="quarter" idx="10"/>
          </p:nvPr>
        </p:nvSpPr>
        <p:spPr>
          <a:xfrm>
            <a:off x="0" y="-1962"/>
            <a:ext cx="5894630" cy="4510462"/>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9" name="Textplatzhalter 6"/>
          <p:cNvSpPr>
            <a:spLocks noGrp="1"/>
          </p:cNvSpPr>
          <p:nvPr>
            <p:ph type="body" sz="quarter" idx="16"/>
          </p:nvPr>
        </p:nvSpPr>
        <p:spPr>
          <a:xfrm>
            <a:off x="696822" y="4964771"/>
            <a:ext cx="11136849" cy="784254"/>
          </a:xfrm>
          <a:prstGeom prst="rect">
            <a:avLst/>
          </a:prstGeom>
        </p:spPr>
        <p:txBody>
          <a:bodyPr/>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Click to edit Master text styles</a:t>
            </a:r>
          </a:p>
        </p:txBody>
      </p:sp>
      <p:sp>
        <p:nvSpPr>
          <p:cNvPr id="15" name="Textplatzhalter 17"/>
          <p:cNvSpPr>
            <a:spLocks noGrp="1" noChangeAspect="1"/>
          </p:cNvSpPr>
          <p:nvPr>
            <p:ph type="body" sz="quarter" idx="14"/>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6" name="Holder 5">
            <a:extLst>
              <a:ext uri="{FF2B5EF4-FFF2-40B4-BE49-F238E27FC236}">
                <a16:creationId xmlns:a16="http://schemas.microsoft.com/office/drawing/2014/main" id="{B317EBAE-005E-4148-9680-12E09DF17C36}"/>
              </a:ext>
            </a:extLst>
          </p:cNvPr>
          <p:cNvSpPr>
            <a:spLocks noGrp="1"/>
          </p:cNvSpPr>
          <p:nvPr>
            <p:ph type="ftr" sz="quarter" idx="17"/>
          </p:nvPr>
        </p:nvSpPr>
        <p:spPr/>
        <p:txBody>
          <a:bodyPr/>
          <a:lstStyle>
            <a:lvl1pPr algn="l">
              <a:defRPr>
                <a:solidFill>
                  <a:schemeClr val="tx1">
                    <a:tint val="75000"/>
                  </a:schemeClr>
                </a:solidFill>
              </a:defRPr>
            </a:lvl1pPr>
          </a:lstStyle>
          <a:p>
            <a:pPr>
              <a:defRPr/>
            </a:pPr>
            <a:endParaRPr lang="en-US"/>
          </a:p>
        </p:txBody>
      </p:sp>
      <p:sp>
        <p:nvSpPr>
          <p:cNvPr id="7" name="Holder 6">
            <a:extLst>
              <a:ext uri="{FF2B5EF4-FFF2-40B4-BE49-F238E27FC236}">
                <a16:creationId xmlns:a16="http://schemas.microsoft.com/office/drawing/2014/main" id="{298B8AEF-EE15-4AD1-9D8C-911B131AF242}"/>
              </a:ext>
            </a:extLst>
          </p:cNvPr>
          <p:cNvSpPr>
            <a:spLocks noGrp="1"/>
          </p:cNvSpPr>
          <p:nvPr>
            <p:ph type="dt" sz="half" idx="18"/>
          </p:nvPr>
        </p:nvSpPr>
        <p:spPr/>
        <p:txBody>
          <a:bodyPr/>
          <a:lstStyle>
            <a:lvl1pPr algn="l">
              <a:defRPr>
                <a:solidFill>
                  <a:schemeClr val="tx1">
                    <a:tint val="75000"/>
                  </a:schemeClr>
                </a:solidFill>
              </a:defRPr>
            </a:lvl1pPr>
          </a:lstStyle>
          <a:p>
            <a:pPr>
              <a:defRPr/>
            </a:pPr>
            <a:r>
              <a:rPr lang="en-US"/>
              <a:t>25.05.2020</a:t>
            </a:r>
          </a:p>
        </p:txBody>
      </p:sp>
      <p:sp>
        <p:nvSpPr>
          <p:cNvPr id="8" name="Holder 7">
            <a:extLst>
              <a:ext uri="{FF2B5EF4-FFF2-40B4-BE49-F238E27FC236}">
                <a16:creationId xmlns:a16="http://schemas.microsoft.com/office/drawing/2014/main" id="{8268E5F1-224C-4974-BB49-A1F9EF01D830}"/>
              </a:ext>
            </a:extLst>
          </p:cNvPr>
          <p:cNvSpPr>
            <a:spLocks noGrp="1"/>
          </p:cNvSpPr>
          <p:nvPr>
            <p:ph type="sldNum" sz="quarter" idx="19"/>
          </p:nvPr>
        </p:nvSpPr>
        <p:spPr/>
        <p:txBody>
          <a:bodyPr/>
          <a:lstStyle>
            <a:lvl1pPr algn="l">
              <a:defRPr smtClean="0">
                <a:solidFill>
                  <a:srgbClr val="003399"/>
                </a:solidFill>
              </a:defRPr>
            </a:lvl1pPr>
          </a:lstStyle>
          <a:p>
            <a:pPr>
              <a:defRPr/>
            </a:pPr>
            <a:fld id="{89BE6375-2452-46D3-BB1A-9C8BDF523F42}" type="slidenum">
              <a:rPr lang="en-US"/>
              <a:pPr>
                <a:defRPr/>
              </a:pPr>
              <a:t>‹#›</a:t>
            </a:fld>
            <a:endParaRPr lang="en-US"/>
          </a:p>
        </p:txBody>
      </p:sp>
    </p:spTree>
    <p:extLst>
      <p:ext uri="{BB962C8B-B14F-4D97-AF65-F5344CB8AC3E}">
        <p14:creationId xmlns:p14="http://schemas.microsoft.com/office/powerpoint/2010/main" val="1522397109"/>
      </p:ext>
    </p:extLst>
  </p:cSld>
  <p:clrMapOvr>
    <a:masterClrMapping/>
  </p:clrMapOvr>
  <p:transition spd="med">
    <p:pull/>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7" name="Textplatzhalter 6"/>
          <p:cNvSpPr>
            <a:spLocks noGrp="1"/>
          </p:cNvSpPr>
          <p:nvPr>
            <p:ph type="body" sz="quarter" idx="14"/>
          </p:nvPr>
        </p:nvSpPr>
        <p:spPr>
          <a:xfrm>
            <a:off x="644558" y="841366"/>
            <a:ext cx="5452897" cy="784254"/>
          </a:xfrm>
          <a:prstGeom prst="rect">
            <a:avLst/>
          </a:prstGeom>
        </p:spPr>
        <p:txBody>
          <a:bodyPr/>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Click to edit Master text styles</a:t>
            </a:r>
          </a:p>
        </p:txBody>
      </p:sp>
      <p:sp>
        <p:nvSpPr>
          <p:cNvPr id="25" name="Textplatzhalter 17"/>
          <p:cNvSpPr>
            <a:spLocks noGrp="1" noChangeAspect="1"/>
          </p:cNvSpPr>
          <p:nvPr>
            <p:ph type="body" sz="quarter" idx="13"/>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9" name="Textplatzhalter 17"/>
          <p:cNvSpPr>
            <a:spLocks noGrp="1" noChangeAspect="1"/>
          </p:cNvSpPr>
          <p:nvPr>
            <p:ph type="body" sz="quarter" idx="15"/>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14" name="Espace réservé du texte 13"/>
          <p:cNvSpPr>
            <a:spLocks noGrp="1"/>
          </p:cNvSpPr>
          <p:nvPr>
            <p:ph type="body" sz="quarter" idx="20"/>
          </p:nvPr>
        </p:nvSpPr>
        <p:spPr>
          <a:xfrm>
            <a:off x="696913" y="2193925"/>
            <a:ext cx="5399087" cy="3921326"/>
          </a:xfrm>
        </p:spPr>
        <p:txBody>
          <a:bodyPr>
            <a:noAutofit/>
          </a:bodyPr>
          <a:lstStyle>
            <a:lvl1pPr>
              <a:spcAft>
                <a:spcPts val="600"/>
              </a:spcAft>
              <a:defRPr sz="1800"/>
            </a:lvl1pPr>
          </a:lstStyle>
          <a:p>
            <a:pPr lvl="0"/>
            <a:r>
              <a:rPr lang="en-US" noProof="0"/>
              <a:t>Click to edit Master text styles</a:t>
            </a:r>
          </a:p>
        </p:txBody>
      </p:sp>
      <p:sp>
        <p:nvSpPr>
          <p:cNvPr id="8" name="Holder 5">
            <a:extLst>
              <a:ext uri="{FF2B5EF4-FFF2-40B4-BE49-F238E27FC236}">
                <a16:creationId xmlns:a16="http://schemas.microsoft.com/office/drawing/2014/main" id="{5C959452-E308-4FA9-BB36-2CC3A5F08961}"/>
              </a:ext>
            </a:extLst>
          </p:cNvPr>
          <p:cNvSpPr>
            <a:spLocks noGrp="1"/>
          </p:cNvSpPr>
          <p:nvPr>
            <p:ph type="dt" sz="half" idx="21"/>
          </p:nvPr>
        </p:nvSpPr>
        <p:spPr/>
        <p:txBody>
          <a:bodyPr/>
          <a:lstStyle>
            <a:lvl1pPr algn="l">
              <a:defRPr>
                <a:solidFill>
                  <a:schemeClr val="tx1">
                    <a:tint val="75000"/>
                  </a:schemeClr>
                </a:solidFill>
              </a:defRPr>
            </a:lvl1pPr>
          </a:lstStyle>
          <a:p>
            <a:pPr>
              <a:defRPr/>
            </a:pPr>
            <a:r>
              <a:rPr lang="en-US"/>
              <a:t>25.05.2020</a:t>
            </a:r>
          </a:p>
        </p:txBody>
      </p:sp>
      <p:sp>
        <p:nvSpPr>
          <p:cNvPr id="11" name="Holder 6">
            <a:extLst>
              <a:ext uri="{FF2B5EF4-FFF2-40B4-BE49-F238E27FC236}">
                <a16:creationId xmlns:a16="http://schemas.microsoft.com/office/drawing/2014/main" id="{4CC59DCD-39CD-4DBC-BEE8-8A84A987BA1C}"/>
              </a:ext>
            </a:extLst>
          </p:cNvPr>
          <p:cNvSpPr>
            <a:spLocks noGrp="1"/>
          </p:cNvSpPr>
          <p:nvPr>
            <p:ph type="sldNum" sz="quarter" idx="22"/>
          </p:nvPr>
        </p:nvSpPr>
        <p:spPr>
          <a:xfrm>
            <a:off x="273050" y="6505575"/>
            <a:ext cx="393700" cy="149225"/>
          </a:xfrm>
        </p:spPr>
        <p:txBody>
          <a:bodyPr/>
          <a:lstStyle>
            <a:lvl1pPr algn="l">
              <a:defRPr smtClean="0">
                <a:solidFill>
                  <a:srgbClr val="003399"/>
                </a:solidFill>
              </a:defRPr>
            </a:lvl1pPr>
          </a:lstStyle>
          <a:p>
            <a:pPr>
              <a:defRPr/>
            </a:pPr>
            <a:fld id="{E42A941F-9AED-49DE-97FF-2E0676703F35}" type="slidenum">
              <a:rPr lang="en-US"/>
              <a:pPr>
                <a:defRPr/>
              </a:pPr>
              <a:t>‹#›</a:t>
            </a:fld>
            <a:endParaRPr lang="en-US"/>
          </a:p>
        </p:txBody>
      </p:sp>
      <p:sp>
        <p:nvSpPr>
          <p:cNvPr id="12" name="Holder 4">
            <a:extLst>
              <a:ext uri="{FF2B5EF4-FFF2-40B4-BE49-F238E27FC236}">
                <a16:creationId xmlns:a16="http://schemas.microsoft.com/office/drawing/2014/main" id="{4C8286ED-E00F-433F-899A-CFD7250C12B8}"/>
              </a:ext>
            </a:extLst>
          </p:cNvPr>
          <p:cNvSpPr>
            <a:spLocks noGrp="1"/>
          </p:cNvSpPr>
          <p:nvPr>
            <p:ph type="ftr" sz="quarter" idx="23"/>
          </p:nvPr>
        </p:nvSpPr>
        <p:spPr>
          <a:xfrm>
            <a:off x="1800225" y="6505575"/>
            <a:ext cx="2927350" cy="168275"/>
          </a:xfrm>
        </p:spPr>
        <p:txBody>
          <a:bodyPr wrap="square">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pPr>
              <a:defRPr/>
            </a:pPr>
            <a:endParaRPr lang="en-US"/>
          </a:p>
        </p:txBody>
      </p:sp>
    </p:spTree>
    <p:extLst>
      <p:ext uri="{BB962C8B-B14F-4D97-AF65-F5344CB8AC3E}">
        <p14:creationId xmlns:p14="http://schemas.microsoft.com/office/powerpoint/2010/main" val="1648310136"/>
      </p:ext>
    </p:extLst>
  </p:cSld>
  <p:clrMapOvr>
    <a:masterClrMapping/>
  </p:clrMapOvr>
  <p:transition spd="med">
    <p:pull/>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p:nvPr>
        </p:nvSpPr>
        <p:spPr>
          <a:xfrm>
            <a:off x="0" y="0"/>
            <a:ext cx="12192000" cy="5229225"/>
          </a:xfrm>
          <a:prstGeom prst="rect">
            <a:avLst/>
          </a:prstGeom>
        </p:spPr>
        <p:txBody>
          <a:bodyPr/>
          <a:lstStyle>
            <a:lvl1pPr marL="0" indent="0">
              <a:buNone/>
              <a:defRPr/>
            </a:lvl1pPr>
          </a:lstStyle>
          <a:p>
            <a:pPr lvl="0"/>
            <a:r>
              <a:rPr lang="en-US" noProof="0"/>
              <a:t>Click to edit Master text styles</a:t>
            </a:r>
          </a:p>
        </p:txBody>
      </p:sp>
      <p:sp>
        <p:nvSpPr>
          <p:cNvPr id="18" name="Textplatzhalter 17"/>
          <p:cNvSpPr>
            <a:spLocks noGrp="1" noChangeAspect="1"/>
          </p:cNvSpPr>
          <p:nvPr>
            <p:ph type="body" sz="quarter" idx="13"/>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8" name="Textplatzhalter 17"/>
          <p:cNvSpPr>
            <a:spLocks noGrp="1" noChangeAspect="1"/>
          </p:cNvSpPr>
          <p:nvPr>
            <p:ph type="body" sz="quarter" idx="14"/>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5" name="Holder 5">
            <a:extLst>
              <a:ext uri="{FF2B5EF4-FFF2-40B4-BE49-F238E27FC236}">
                <a16:creationId xmlns:a16="http://schemas.microsoft.com/office/drawing/2014/main" id="{FFEAE947-5596-4CAC-A8C7-C373F966BBCD}"/>
              </a:ext>
            </a:extLst>
          </p:cNvPr>
          <p:cNvSpPr>
            <a:spLocks noGrp="1"/>
          </p:cNvSpPr>
          <p:nvPr>
            <p:ph type="ftr" sz="quarter" idx="16"/>
          </p:nvPr>
        </p:nvSpPr>
        <p:spPr/>
        <p:txBody>
          <a:bodyPr/>
          <a:lstStyle>
            <a:lvl1pPr algn="l">
              <a:defRPr>
                <a:solidFill>
                  <a:schemeClr val="tx1">
                    <a:tint val="75000"/>
                  </a:schemeClr>
                </a:solidFill>
              </a:defRPr>
            </a:lvl1pPr>
          </a:lstStyle>
          <a:p>
            <a:pPr>
              <a:defRPr/>
            </a:pPr>
            <a:endParaRPr lang="en-US"/>
          </a:p>
        </p:txBody>
      </p:sp>
      <p:sp>
        <p:nvSpPr>
          <p:cNvPr id="6" name="Holder 6">
            <a:extLst>
              <a:ext uri="{FF2B5EF4-FFF2-40B4-BE49-F238E27FC236}">
                <a16:creationId xmlns:a16="http://schemas.microsoft.com/office/drawing/2014/main" id="{D8B5F76A-3A11-42A9-A90B-780113C71680}"/>
              </a:ext>
            </a:extLst>
          </p:cNvPr>
          <p:cNvSpPr>
            <a:spLocks noGrp="1"/>
          </p:cNvSpPr>
          <p:nvPr>
            <p:ph type="dt" sz="half" idx="17"/>
          </p:nvPr>
        </p:nvSpPr>
        <p:spPr/>
        <p:txBody>
          <a:bodyPr/>
          <a:lstStyle>
            <a:lvl1pPr algn="l">
              <a:defRPr>
                <a:solidFill>
                  <a:schemeClr val="tx1">
                    <a:tint val="75000"/>
                  </a:schemeClr>
                </a:solidFill>
              </a:defRPr>
            </a:lvl1pPr>
          </a:lstStyle>
          <a:p>
            <a:pPr>
              <a:defRPr/>
            </a:pPr>
            <a:r>
              <a:rPr lang="en-US"/>
              <a:t>25.05.2020</a:t>
            </a:r>
          </a:p>
        </p:txBody>
      </p:sp>
      <p:sp>
        <p:nvSpPr>
          <p:cNvPr id="7" name="Holder 7">
            <a:extLst>
              <a:ext uri="{FF2B5EF4-FFF2-40B4-BE49-F238E27FC236}">
                <a16:creationId xmlns:a16="http://schemas.microsoft.com/office/drawing/2014/main" id="{3E2893D4-BE2C-4E6E-93F3-78601179C982}"/>
              </a:ext>
            </a:extLst>
          </p:cNvPr>
          <p:cNvSpPr>
            <a:spLocks noGrp="1"/>
          </p:cNvSpPr>
          <p:nvPr>
            <p:ph type="sldNum" sz="quarter" idx="18"/>
          </p:nvPr>
        </p:nvSpPr>
        <p:spPr/>
        <p:txBody>
          <a:bodyPr/>
          <a:lstStyle>
            <a:lvl1pPr algn="l">
              <a:defRPr smtClean="0">
                <a:solidFill>
                  <a:srgbClr val="003399"/>
                </a:solidFill>
              </a:defRPr>
            </a:lvl1pPr>
          </a:lstStyle>
          <a:p>
            <a:pPr>
              <a:defRPr/>
            </a:pPr>
            <a:fld id="{AAF9DBDD-4011-4F21-AD62-EA229E071762}" type="slidenum">
              <a:rPr lang="en-US"/>
              <a:pPr>
                <a:defRPr/>
              </a:pPr>
              <a:t>‹#›</a:t>
            </a:fld>
            <a:endParaRPr lang="en-US"/>
          </a:p>
        </p:txBody>
      </p:sp>
    </p:spTree>
    <p:extLst>
      <p:ext uri="{BB962C8B-B14F-4D97-AF65-F5344CB8AC3E}">
        <p14:creationId xmlns:p14="http://schemas.microsoft.com/office/powerpoint/2010/main" val="594524722"/>
      </p:ext>
    </p:extLst>
  </p:cSld>
  <p:clrMapOvr>
    <a:masterClrMapping/>
  </p:clrMapOvr>
  <p:transition spd="med">
    <p:pull/>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12" name="Textplatzhalter 6"/>
          <p:cNvSpPr>
            <a:spLocks noGrp="1"/>
          </p:cNvSpPr>
          <p:nvPr>
            <p:ph type="body" sz="quarter" idx="16"/>
          </p:nvPr>
        </p:nvSpPr>
        <p:spPr>
          <a:xfrm>
            <a:off x="676895" y="351706"/>
            <a:ext cx="10784887" cy="784254"/>
          </a:xfrm>
          <a:prstGeom prst="rect">
            <a:avLst/>
          </a:prstGeom>
        </p:spPr>
        <p:txBody>
          <a:bodyPr/>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Click to edit Master text styles</a:t>
            </a:r>
          </a:p>
        </p:txBody>
      </p:sp>
      <p:sp>
        <p:nvSpPr>
          <p:cNvPr id="7" name="Holder 3"/>
          <p:cNvSpPr>
            <a:spLocks noGrp="1"/>
          </p:cNvSpPr>
          <p:nvPr>
            <p:ph type="subTitle" idx="4"/>
          </p:nvPr>
        </p:nvSpPr>
        <p:spPr>
          <a:xfrm>
            <a:off x="1343472" y="1364378"/>
            <a:ext cx="10118310" cy="299184"/>
          </a:xfrm>
          <a:prstGeom prst="rect">
            <a:avLst/>
          </a:prstGeom>
        </p:spPr>
        <p:txBody>
          <a:bodyPr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Click to edit Master subtitle style</a:t>
            </a:r>
          </a:p>
        </p:txBody>
      </p:sp>
      <p:sp>
        <p:nvSpPr>
          <p:cNvPr id="4" name="Datumsplatzhalter 3">
            <a:extLst>
              <a:ext uri="{FF2B5EF4-FFF2-40B4-BE49-F238E27FC236}">
                <a16:creationId xmlns:a16="http://schemas.microsoft.com/office/drawing/2014/main" id="{56A9B3C2-7A4B-4913-96C8-19C76A4D5A31}"/>
              </a:ext>
            </a:extLst>
          </p:cNvPr>
          <p:cNvSpPr>
            <a:spLocks noGrp="1"/>
          </p:cNvSpPr>
          <p:nvPr>
            <p:ph type="dt" sz="half" idx="17"/>
          </p:nvPr>
        </p:nvSpPr>
        <p:spPr/>
        <p:txBody>
          <a:bodyPr/>
          <a:lstStyle>
            <a:lvl1pPr>
              <a:defRPr/>
            </a:lvl1pPr>
          </a:lstStyle>
          <a:p>
            <a:pPr>
              <a:defRPr/>
            </a:pPr>
            <a:r>
              <a:rPr lang="en-US"/>
              <a:t>25.05.2020</a:t>
            </a:r>
          </a:p>
        </p:txBody>
      </p:sp>
      <p:sp>
        <p:nvSpPr>
          <p:cNvPr id="5" name="Foliennummernplatzhalter 4">
            <a:extLst>
              <a:ext uri="{FF2B5EF4-FFF2-40B4-BE49-F238E27FC236}">
                <a16:creationId xmlns:a16="http://schemas.microsoft.com/office/drawing/2014/main" id="{9D294723-B297-4D2A-BF31-50CC41A48DEF}"/>
              </a:ext>
            </a:extLst>
          </p:cNvPr>
          <p:cNvSpPr>
            <a:spLocks noGrp="1"/>
          </p:cNvSpPr>
          <p:nvPr>
            <p:ph type="sldNum" sz="quarter" idx="18"/>
          </p:nvPr>
        </p:nvSpPr>
        <p:spPr/>
        <p:txBody>
          <a:bodyPr/>
          <a:lstStyle>
            <a:lvl1pPr>
              <a:defRPr/>
            </a:lvl1pPr>
          </a:lstStyle>
          <a:p>
            <a:pPr>
              <a:defRPr/>
            </a:pPr>
            <a:fld id="{7D1C7908-7127-4E41-8BDF-382CC268DD38}" type="slidenum">
              <a:rPr lang="en-US"/>
              <a:pPr>
                <a:defRPr/>
              </a:pPr>
              <a:t>‹#›</a:t>
            </a:fld>
            <a:endParaRPr lang="en-US"/>
          </a:p>
        </p:txBody>
      </p:sp>
      <p:sp>
        <p:nvSpPr>
          <p:cNvPr id="6" name="Holder 4">
            <a:extLst>
              <a:ext uri="{FF2B5EF4-FFF2-40B4-BE49-F238E27FC236}">
                <a16:creationId xmlns:a16="http://schemas.microsoft.com/office/drawing/2014/main" id="{53ECAC92-9C4F-4E20-A63E-B162A5E0F03E}"/>
              </a:ext>
            </a:extLst>
          </p:cNvPr>
          <p:cNvSpPr>
            <a:spLocks noGrp="1"/>
          </p:cNvSpPr>
          <p:nvPr>
            <p:ph type="ftr" sz="quarter" idx="19"/>
          </p:nvPr>
        </p:nvSpPr>
        <p:spPr/>
        <p:txBody>
          <a:bodyPr/>
          <a:lstStyle>
            <a:lvl1pPr algn="l">
              <a:defRPr>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251798861"/>
      </p:ext>
    </p:extLst>
  </p:cSld>
  <p:clrMapOvr>
    <a:masterClrMapping/>
  </p:clrMapOvr>
  <p:transition spd="med">
    <p:pull/>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3" name="Gerade Verbindung 14">
            <a:extLst>
              <a:ext uri="{FF2B5EF4-FFF2-40B4-BE49-F238E27FC236}">
                <a16:creationId xmlns:a16="http://schemas.microsoft.com/office/drawing/2014/main" id="{37B06840-EDA1-4B9B-A73C-5E60654DEB4A}"/>
              </a:ext>
            </a:extLst>
          </p:cNvPr>
          <p:cNvCxnSpPr>
            <a:cxnSpLocks/>
          </p:cNvCxnSpPr>
          <p:nvPr/>
        </p:nvCxnSpPr>
        <p:spPr>
          <a:xfrm>
            <a:off x="6096000" y="2120900"/>
            <a:ext cx="0" cy="4014788"/>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p:cNvSpPr>
            <a:spLocks noGrp="1"/>
          </p:cNvSpPr>
          <p:nvPr>
            <p:ph type="body" sz="quarter" idx="16"/>
          </p:nvPr>
        </p:nvSpPr>
        <p:spPr>
          <a:xfrm>
            <a:off x="676895" y="351706"/>
            <a:ext cx="10784887" cy="784254"/>
          </a:xfrm>
          <a:prstGeom prst="rect">
            <a:avLst/>
          </a:prstGeom>
        </p:spPr>
        <p:txBody>
          <a:bodyPr/>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Click to edit Master text styles</a:t>
            </a:r>
          </a:p>
        </p:txBody>
      </p:sp>
      <p:sp>
        <p:nvSpPr>
          <p:cNvPr id="4" name="Datumsplatzhalter 3">
            <a:extLst>
              <a:ext uri="{FF2B5EF4-FFF2-40B4-BE49-F238E27FC236}">
                <a16:creationId xmlns:a16="http://schemas.microsoft.com/office/drawing/2014/main" id="{E72B85FD-A812-47DE-9311-FB5DD1C1B105}"/>
              </a:ext>
            </a:extLst>
          </p:cNvPr>
          <p:cNvSpPr>
            <a:spLocks noGrp="1"/>
          </p:cNvSpPr>
          <p:nvPr>
            <p:ph type="dt" sz="half" idx="17"/>
          </p:nvPr>
        </p:nvSpPr>
        <p:spPr/>
        <p:txBody>
          <a:bodyPr/>
          <a:lstStyle>
            <a:lvl1pPr>
              <a:defRPr/>
            </a:lvl1pPr>
          </a:lstStyle>
          <a:p>
            <a:pPr>
              <a:defRPr/>
            </a:pPr>
            <a:r>
              <a:rPr lang="en-US"/>
              <a:t>25.05.2020</a:t>
            </a:r>
          </a:p>
        </p:txBody>
      </p:sp>
      <p:sp>
        <p:nvSpPr>
          <p:cNvPr id="5" name="Foliennummernplatzhalter 4">
            <a:extLst>
              <a:ext uri="{FF2B5EF4-FFF2-40B4-BE49-F238E27FC236}">
                <a16:creationId xmlns:a16="http://schemas.microsoft.com/office/drawing/2014/main" id="{13786207-22B3-4F9A-8CE4-D0CFE2FBD103}"/>
              </a:ext>
            </a:extLst>
          </p:cNvPr>
          <p:cNvSpPr>
            <a:spLocks noGrp="1"/>
          </p:cNvSpPr>
          <p:nvPr>
            <p:ph type="sldNum" sz="quarter" idx="18"/>
          </p:nvPr>
        </p:nvSpPr>
        <p:spPr/>
        <p:txBody>
          <a:bodyPr/>
          <a:lstStyle>
            <a:lvl1pPr>
              <a:defRPr/>
            </a:lvl1pPr>
          </a:lstStyle>
          <a:p>
            <a:pPr>
              <a:defRPr/>
            </a:pPr>
            <a:fld id="{50CE5F39-5E24-425F-AE2E-9C837019DAAC}" type="slidenum">
              <a:rPr lang="en-US"/>
              <a:pPr>
                <a:defRPr/>
              </a:pPr>
              <a:t>‹#›</a:t>
            </a:fld>
            <a:endParaRPr lang="en-US"/>
          </a:p>
        </p:txBody>
      </p:sp>
      <p:sp>
        <p:nvSpPr>
          <p:cNvPr id="6" name="Holder 4">
            <a:extLst>
              <a:ext uri="{FF2B5EF4-FFF2-40B4-BE49-F238E27FC236}">
                <a16:creationId xmlns:a16="http://schemas.microsoft.com/office/drawing/2014/main" id="{D41F4217-081D-4C7A-8A27-18988CF9BEDE}"/>
              </a:ext>
            </a:extLst>
          </p:cNvPr>
          <p:cNvSpPr>
            <a:spLocks noGrp="1"/>
          </p:cNvSpPr>
          <p:nvPr>
            <p:ph type="ftr" sz="quarter" idx="19"/>
          </p:nvPr>
        </p:nvSpPr>
        <p:spPr/>
        <p:txBody>
          <a:bodyPr/>
          <a:lstStyle>
            <a:lvl1pPr algn="l">
              <a:defRPr>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272597386"/>
      </p:ext>
    </p:extLst>
  </p:cSld>
  <p:clrMapOvr>
    <a:masterClrMapping/>
  </p:clrMapOvr>
  <p:transition spd="med">
    <p:pull/>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cxnSp>
        <p:nvCxnSpPr>
          <p:cNvPr id="6" name="Gerade Verbindung 14">
            <a:extLst>
              <a:ext uri="{FF2B5EF4-FFF2-40B4-BE49-F238E27FC236}">
                <a16:creationId xmlns:a16="http://schemas.microsoft.com/office/drawing/2014/main" id="{82897B5F-BD9D-44C1-87F4-DC9D35E0EAB0}"/>
              </a:ext>
            </a:extLst>
          </p:cNvPr>
          <p:cNvCxnSpPr>
            <a:cxnSpLocks/>
          </p:cNvCxnSpPr>
          <p:nvPr/>
        </p:nvCxnSpPr>
        <p:spPr>
          <a:xfrm>
            <a:off x="7824788" y="2120900"/>
            <a:ext cx="0" cy="40147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 name="Gerade Verbindung 14">
            <a:extLst>
              <a:ext uri="{FF2B5EF4-FFF2-40B4-BE49-F238E27FC236}">
                <a16:creationId xmlns:a16="http://schemas.microsoft.com/office/drawing/2014/main" id="{60CD655B-B621-49BE-BE06-FE68745F79FC}"/>
              </a:ext>
            </a:extLst>
          </p:cNvPr>
          <p:cNvCxnSpPr>
            <a:cxnSpLocks/>
          </p:cNvCxnSpPr>
          <p:nvPr userDrawn="1"/>
        </p:nvCxnSpPr>
        <p:spPr>
          <a:xfrm>
            <a:off x="7824788" y="2120900"/>
            <a:ext cx="0" cy="4014788"/>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6"/>
          </p:nvPr>
        </p:nvSpPr>
        <p:spPr>
          <a:xfrm>
            <a:off x="676895" y="351706"/>
            <a:ext cx="10784887" cy="784254"/>
          </a:xfrm>
          <a:prstGeom prst="rect">
            <a:avLst/>
          </a:prstGeom>
        </p:spPr>
        <p:txBody>
          <a:bodyPr/>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Click to edit Master text styles</a:t>
            </a:r>
          </a:p>
        </p:txBody>
      </p:sp>
      <p:sp>
        <p:nvSpPr>
          <p:cNvPr id="7" name="Espace réservé du texte 6"/>
          <p:cNvSpPr>
            <a:spLocks noGrp="1"/>
          </p:cNvSpPr>
          <p:nvPr>
            <p:ph type="body" sz="quarter" idx="17"/>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Click to edit Master text styles</a:t>
            </a:r>
          </a:p>
        </p:txBody>
      </p:sp>
      <p:sp>
        <p:nvSpPr>
          <p:cNvPr id="13" name="Espace réservé du texte 12"/>
          <p:cNvSpPr>
            <a:spLocks noGrp="1"/>
          </p:cNvSpPr>
          <p:nvPr>
            <p:ph type="body" sz="quarter" idx="18"/>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Click to edit Master text styles</a:t>
            </a:r>
          </a:p>
        </p:txBody>
      </p:sp>
      <p:sp>
        <p:nvSpPr>
          <p:cNvPr id="9" name="Espace réservé pour une image  2"/>
          <p:cNvSpPr>
            <a:spLocks noGrp="1"/>
          </p:cNvSpPr>
          <p:nvPr>
            <p:ph type="pic" sz="quarter" idx="19"/>
          </p:nvPr>
        </p:nvSpPr>
        <p:spPr>
          <a:xfrm>
            <a:off x="1336676" y="1988840"/>
            <a:ext cx="4759324" cy="648072"/>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1" name="Datumsplatzhalter 3">
            <a:extLst>
              <a:ext uri="{FF2B5EF4-FFF2-40B4-BE49-F238E27FC236}">
                <a16:creationId xmlns:a16="http://schemas.microsoft.com/office/drawing/2014/main" id="{9A426E13-7F25-4BA6-A471-9F89A19777A5}"/>
              </a:ext>
            </a:extLst>
          </p:cNvPr>
          <p:cNvSpPr>
            <a:spLocks noGrp="1"/>
          </p:cNvSpPr>
          <p:nvPr>
            <p:ph type="dt" sz="half" idx="20"/>
          </p:nvPr>
        </p:nvSpPr>
        <p:spPr/>
        <p:txBody>
          <a:bodyPr/>
          <a:lstStyle>
            <a:lvl1pPr>
              <a:defRPr/>
            </a:lvl1pPr>
          </a:lstStyle>
          <a:p>
            <a:pPr>
              <a:defRPr/>
            </a:pPr>
            <a:r>
              <a:rPr lang="en-US"/>
              <a:t>25.05.2020</a:t>
            </a:r>
          </a:p>
        </p:txBody>
      </p:sp>
      <p:sp>
        <p:nvSpPr>
          <p:cNvPr id="12" name="Foliennummernplatzhalter 4">
            <a:extLst>
              <a:ext uri="{FF2B5EF4-FFF2-40B4-BE49-F238E27FC236}">
                <a16:creationId xmlns:a16="http://schemas.microsoft.com/office/drawing/2014/main" id="{CD9364BA-86BD-4C13-B3ED-D94C4F2C4A4A}"/>
              </a:ext>
            </a:extLst>
          </p:cNvPr>
          <p:cNvSpPr>
            <a:spLocks noGrp="1"/>
          </p:cNvSpPr>
          <p:nvPr>
            <p:ph type="sldNum" sz="quarter" idx="21"/>
          </p:nvPr>
        </p:nvSpPr>
        <p:spPr/>
        <p:txBody>
          <a:bodyPr/>
          <a:lstStyle>
            <a:lvl1pPr>
              <a:defRPr/>
            </a:lvl1pPr>
          </a:lstStyle>
          <a:p>
            <a:pPr>
              <a:defRPr/>
            </a:pPr>
            <a:fld id="{E532ADAA-04B2-425E-8313-ADD164A65FEE}" type="slidenum">
              <a:rPr lang="en-US"/>
              <a:pPr>
                <a:defRPr/>
              </a:pPr>
              <a:t>‹#›</a:t>
            </a:fld>
            <a:endParaRPr lang="en-US"/>
          </a:p>
        </p:txBody>
      </p:sp>
      <p:sp>
        <p:nvSpPr>
          <p:cNvPr id="14" name="Holder 4">
            <a:extLst>
              <a:ext uri="{FF2B5EF4-FFF2-40B4-BE49-F238E27FC236}">
                <a16:creationId xmlns:a16="http://schemas.microsoft.com/office/drawing/2014/main" id="{144543A0-1B71-4D1B-A281-FBF37E02A77B}"/>
              </a:ext>
            </a:extLst>
          </p:cNvPr>
          <p:cNvSpPr>
            <a:spLocks noGrp="1"/>
          </p:cNvSpPr>
          <p:nvPr>
            <p:ph type="ftr" sz="quarter" idx="22"/>
          </p:nvPr>
        </p:nvSpPr>
        <p:spPr/>
        <p:txBody>
          <a:bodyPr/>
          <a:lstStyle>
            <a:lvl1pPr algn="l">
              <a:defRPr>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4291870656"/>
      </p:ext>
    </p:extLst>
  </p:cSld>
  <p:clrMapOvr>
    <a:masterClrMapping/>
  </p:clrMapOvr>
  <p:transition spd="med">
    <p:pull/>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496B8845-1C5E-48FE-ADB2-14741D3B0745}"/>
              </a:ext>
            </a:extLst>
          </p:cNvPr>
          <p:cNvSpPr/>
          <p:nvPr/>
        </p:nvSpPr>
        <p:spPr>
          <a:xfrm>
            <a:off x="0" y="1989138"/>
            <a:ext cx="12192000" cy="2879725"/>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8" name="object 23">
            <a:extLst>
              <a:ext uri="{FF2B5EF4-FFF2-40B4-BE49-F238E27FC236}">
                <a16:creationId xmlns:a16="http://schemas.microsoft.com/office/drawing/2014/main" id="{19AEEA37-AD73-4C33-9882-E58EDD579B19}"/>
              </a:ext>
            </a:extLst>
          </p:cNvPr>
          <p:cNvSpPr/>
          <p:nvPr/>
        </p:nvSpPr>
        <p:spPr>
          <a:xfrm>
            <a:off x="4332288"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9" name="object 24">
            <a:extLst>
              <a:ext uri="{FF2B5EF4-FFF2-40B4-BE49-F238E27FC236}">
                <a16:creationId xmlns:a16="http://schemas.microsoft.com/office/drawing/2014/main" id="{C1305931-C106-4C5B-8E3C-C80F523E1A2A}"/>
              </a:ext>
            </a:extLst>
          </p:cNvPr>
          <p:cNvSpPr/>
          <p:nvPr/>
        </p:nvSpPr>
        <p:spPr>
          <a:xfrm>
            <a:off x="7859713"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 name="Titel 1"/>
          <p:cNvSpPr>
            <a:spLocks noGrp="1"/>
          </p:cNvSpPr>
          <p:nvPr>
            <p:ph type="title"/>
          </p:nvPr>
        </p:nvSpPr>
        <p:spPr/>
        <p:txBody>
          <a:bodyPr/>
          <a:lstStyle>
            <a:lvl1pPr>
              <a:defRPr/>
            </a:lvl1pPr>
          </a:lstStyle>
          <a:p>
            <a:r>
              <a:rPr lang="en-US" noProof="0"/>
              <a:t>Click to edit Master title style</a:t>
            </a:r>
          </a:p>
        </p:txBody>
      </p:sp>
      <p:sp>
        <p:nvSpPr>
          <p:cNvPr id="23"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27" name="Textplatzhalter 26"/>
          <p:cNvSpPr>
            <a:spLocks noGrp="1"/>
          </p:cNvSpPr>
          <p:nvPr>
            <p:ph type="body" sz="quarter" idx="13"/>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0" name="Textplatzhalter 26"/>
          <p:cNvSpPr>
            <a:spLocks noGrp="1"/>
          </p:cNvSpPr>
          <p:nvPr>
            <p:ph type="body" sz="quarter" idx="14"/>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1" name="Textplatzhalter 26"/>
          <p:cNvSpPr>
            <a:spLocks noGrp="1"/>
          </p:cNvSpPr>
          <p:nvPr>
            <p:ph type="body" sz="quarter" idx="15"/>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2" name="Textplatzhalter 26"/>
          <p:cNvSpPr>
            <a:spLocks noGrp="1"/>
          </p:cNvSpPr>
          <p:nvPr>
            <p:ph type="body" sz="quarter" idx="16"/>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3" name="Textplatzhalter 26"/>
          <p:cNvSpPr>
            <a:spLocks noGrp="1"/>
          </p:cNvSpPr>
          <p:nvPr>
            <p:ph type="body" sz="quarter" idx="17"/>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5" name="Textplatzhalter 34"/>
          <p:cNvSpPr>
            <a:spLocks noGrp="1"/>
          </p:cNvSpPr>
          <p:nvPr>
            <p:ph type="body" sz="quarter" idx="18"/>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34" name="Textplatzhalter 34"/>
          <p:cNvSpPr>
            <a:spLocks noGrp="1"/>
          </p:cNvSpPr>
          <p:nvPr>
            <p:ph type="body" sz="quarter" idx="24"/>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6" name="Textplatzhalter 34"/>
          <p:cNvSpPr>
            <a:spLocks noGrp="1"/>
          </p:cNvSpPr>
          <p:nvPr>
            <p:ph type="body" sz="quarter" idx="25"/>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20" name="Fußzeilenplatzhalter 2">
            <a:extLst>
              <a:ext uri="{FF2B5EF4-FFF2-40B4-BE49-F238E27FC236}">
                <a16:creationId xmlns:a16="http://schemas.microsoft.com/office/drawing/2014/main" id="{2CB03B7F-8015-4A26-8BFC-CCA58AC663F1}"/>
              </a:ext>
            </a:extLst>
          </p:cNvPr>
          <p:cNvSpPr>
            <a:spLocks noGrp="1"/>
          </p:cNvSpPr>
          <p:nvPr>
            <p:ph type="ftr" sz="quarter" idx="26"/>
          </p:nvPr>
        </p:nvSpPr>
        <p:spPr/>
        <p:txBody>
          <a:bodyPr/>
          <a:lstStyle>
            <a:lvl1pPr algn="l">
              <a:defRPr/>
            </a:lvl1pPr>
          </a:lstStyle>
          <a:p>
            <a:pPr>
              <a:defRPr/>
            </a:pPr>
            <a:endParaRPr lang="en-US"/>
          </a:p>
        </p:txBody>
      </p:sp>
      <p:sp>
        <p:nvSpPr>
          <p:cNvPr id="21" name="Datumsplatzhalter 3">
            <a:extLst>
              <a:ext uri="{FF2B5EF4-FFF2-40B4-BE49-F238E27FC236}">
                <a16:creationId xmlns:a16="http://schemas.microsoft.com/office/drawing/2014/main" id="{A253C6F0-5673-456D-8953-5C1BD801DAF2}"/>
              </a:ext>
            </a:extLst>
          </p:cNvPr>
          <p:cNvSpPr>
            <a:spLocks noGrp="1"/>
          </p:cNvSpPr>
          <p:nvPr>
            <p:ph type="dt" sz="half" idx="27"/>
          </p:nvPr>
        </p:nvSpPr>
        <p:spPr/>
        <p:txBody>
          <a:bodyPr/>
          <a:lstStyle>
            <a:lvl1pPr>
              <a:defRPr/>
            </a:lvl1pPr>
          </a:lstStyle>
          <a:p>
            <a:pPr>
              <a:defRPr/>
            </a:pPr>
            <a:r>
              <a:rPr lang="en-US"/>
              <a:t>25.05.2020</a:t>
            </a:r>
          </a:p>
        </p:txBody>
      </p:sp>
      <p:sp>
        <p:nvSpPr>
          <p:cNvPr id="22" name="Foliennummernplatzhalter 4">
            <a:extLst>
              <a:ext uri="{FF2B5EF4-FFF2-40B4-BE49-F238E27FC236}">
                <a16:creationId xmlns:a16="http://schemas.microsoft.com/office/drawing/2014/main" id="{DFFE7494-4B4E-4A98-8CE2-BEDCAC5EA4F5}"/>
              </a:ext>
            </a:extLst>
          </p:cNvPr>
          <p:cNvSpPr>
            <a:spLocks noGrp="1"/>
          </p:cNvSpPr>
          <p:nvPr>
            <p:ph type="sldNum" sz="quarter" idx="28"/>
          </p:nvPr>
        </p:nvSpPr>
        <p:spPr/>
        <p:txBody>
          <a:bodyPr/>
          <a:lstStyle>
            <a:lvl1pPr>
              <a:defRPr/>
            </a:lvl1pPr>
          </a:lstStyle>
          <a:p>
            <a:pPr>
              <a:defRPr/>
            </a:pPr>
            <a:fld id="{89E95A7F-1AC2-4237-A82F-605DADCE6234}" type="slidenum">
              <a:rPr lang="en-US"/>
              <a:pPr>
                <a:defRPr/>
              </a:pPr>
              <a:t>‹#›</a:t>
            </a:fld>
            <a:endParaRPr lang="en-US"/>
          </a:p>
        </p:txBody>
      </p:sp>
    </p:spTree>
    <p:extLst>
      <p:ext uri="{BB962C8B-B14F-4D97-AF65-F5344CB8AC3E}">
        <p14:creationId xmlns:p14="http://schemas.microsoft.com/office/powerpoint/2010/main" val="1131621831"/>
      </p:ext>
    </p:extLst>
  </p:cSld>
  <p:clrMapOvr>
    <a:masterClrMapping/>
  </p:clrMapOvr>
  <p:transition spd="med">
    <p:pull/>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351E68C9-547E-43EE-A963-B420575E8C8A}"/>
              </a:ext>
            </a:extLst>
          </p:cNvPr>
          <p:cNvSpPr/>
          <p:nvPr/>
        </p:nvSpPr>
        <p:spPr>
          <a:xfrm>
            <a:off x="0" y="1989138"/>
            <a:ext cx="12192000" cy="2879725"/>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6" name="object 23">
            <a:extLst>
              <a:ext uri="{FF2B5EF4-FFF2-40B4-BE49-F238E27FC236}">
                <a16:creationId xmlns:a16="http://schemas.microsoft.com/office/drawing/2014/main" id="{D4946946-1802-42AE-9FFF-1E7687DAB045}"/>
              </a:ext>
            </a:extLst>
          </p:cNvPr>
          <p:cNvSpPr/>
          <p:nvPr/>
        </p:nvSpPr>
        <p:spPr>
          <a:xfrm>
            <a:off x="4332288"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7" name="object 24">
            <a:extLst>
              <a:ext uri="{FF2B5EF4-FFF2-40B4-BE49-F238E27FC236}">
                <a16:creationId xmlns:a16="http://schemas.microsoft.com/office/drawing/2014/main" id="{A5CF60BD-404A-453D-BFE4-E30BD570147D}"/>
              </a:ext>
            </a:extLst>
          </p:cNvPr>
          <p:cNvSpPr/>
          <p:nvPr/>
        </p:nvSpPr>
        <p:spPr>
          <a:xfrm>
            <a:off x="7859713"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 name="Titel 1"/>
          <p:cNvSpPr>
            <a:spLocks noGrp="1"/>
          </p:cNvSpPr>
          <p:nvPr>
            <p:ph type="title"/>
          </p:nvPr>
        </p:nvSpPr>
        <p:spPr/>
        <p:txBody>
          <a:bodyPr/>
          <a:lstStyle>
            <a:lvl1pPr>
              <a:defRPr/>
            </a:lvl1pPr>
          </a:lstStyle>
          <a:p>
            <a:r>
              <a:rPr lang="en-US" noProof="0"/>
              <a:t>Click to edit Master title style</a:t>
            </a:r>
          </a:p>
        </p:txBody>
      </p:sp>
      <p:sp>
        <p:nvSpPr>
          <p:cNvPr id="23"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27" name="Textplatzhalter 26"/>
          <p:cNvSpPr>
            <a:spLocks noGrp="1"/>
          </p:cNvSpPr>
          <p:nvPr>
            <p:ph type="body" sz="quarter" idx="13"/>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0" name="Textplatzhalter 26"/>
          <p:cNvSpPr>
            <a:spLocks noGrp="1"/>
          </p:cNvSpPr>
          <p:nvPr>
            <p:ph type="body" sz="quarter" idx="14"/>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1" name="Textplatzhalter 26"/>
          <p:cNvSpPr>
            <a:spLocks noGrp="1"/>
          </p:cNvSpPr>
          <p:nvPr>
            <p:ph type="body" sz="quarter" idx="15"/>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2" name="Textplatzhalter 26"/>
          <p:cNvSpPr>
            <a:spLocks noGrp="1"/>
          </p:cNvSpPr>
          <p:nvPr>
            <p:ph type="body" sz="quarter" idx="16"/>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5" name="Textplatzhalter 34"/>
          <p:cNvSpPr>
            <a:spLocks noGrp="1"/>
          </p:cNvSpPr>
          <p:nvPr>
            <p:ph type="body" sz="quarter" idx="18"/>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34" name="Textplatzhalter 34"/>
          <p:cNvSpPr>
            <a:spLocks noGrp="1"/>
          </p:cNvSpPr>
          <p:nvPr>
            <p:ph type="body" sz="quarter" idx="24"/>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6" name="Textplatzhalter 34"/>
          <p:cNvSpPr>
            <a:spLocks noGrp="1"/>
          </p:cNvSpPr>
          <p:nvPr>
            <p:ph type="body" sz="quarter" idx="25"/>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18" name="Fußzeilenplatzhalter 2">
            <a:extLst>
              <a:ext uri="{FF2B5EF4-FFF2-40B4-BE49-F238E27FC236}">
                <a16:creationId xmlns:a16="http://schemas.microsoft.com/office/drawing/2014/main" id="{5BF2E626-4207-4112-AFD9-0FAA10484B68}"/>
              </a:ext>
            </a:extLst>
          </p:cNvPr>
          <p:cNvSpPr>
            <a:spLocks noGrp="1"/>
          </p:cNvSpPr>
          <p:nvPr>
            <p:ph type="ftr" sz="quarter" idx="26"/>
          </p:nvPr>
        </p:nvSpPr>
        <p:spPr/>
        <p:txBody>
          <a:bodyPr/>
          <a:lstStyle>
            <a:lvl1pPr algn="l">
              <a:defRPr/>
            </a:lvl1pPr>
          </a:lstStyle>
          <a:p>
            <a:pPr>
              <a:defRPr/>
            </a:pPr>
            <a:endParaRPr lang="en-US"/>
          </a:p>
        </p:txBody>
      </p:sp>
      <p:sp>
        <p:nvSpPr>
          <p:cNvPr id="19" name="Datumsplatzhalter 3">
            <a:extLst>
              <a:ext uri="{FF2B5EF4-FFF2-40B4-BE49-F238E27FC236}">
                <a16:creationId xmlns:a16="http://schemas.microsoft.com/office/drawing/2014/main" id="{41C404D9-FF20-4753-8D5F-2D241BC87C9C}"/>
              </a:ext>
            </a:extLst>
          </p:cNvPr>
          <p:cNvSpPr>
            <a:spLocks noGrp="1"/>
          </p:cNvSpPr>
          <p:nvPr>
            <p:ph type="dt" sz="half" idx="27"/>
          </p:nvPr>
        </p:nvSpPr>
        <p:spPr/>
        <p:txBody>
          <a:bodyPr/>
          <a:lstStyle>
            <a:lvl1pPr>
              <a:defRPr/>
            </a:lvl1pPr>
          </a:lstStyle>
          <a:p>
            <a:pPr>
              <a:defRPr/>
            </a:pPr>
            <a:r>
              <a:rPr lang="en-US"/>
              <a:t>25.05.2020</a:t>
            </a:r>
          </a:p>
        </p:txBody>
      </p:sp>
      <p:sp>
        <p:nvSpPr>
          <p:cNvPr id="20" name="Foliennummernplatzhalter 4">
            <a:extLst>
              <a:ext uri="{FF2B5EF4-FFF2-40B4-BE49-F238E27FC236}">
                <a16:creationId xmlns:a16="http://schemas.microsoft.com/office/drawing/2014/main" id="{CAB1C763-4A75-4067-9710-1A8C90F52AC1}"/>
              </a:ext>
            </a:extLst>
          </p:cNvPr>
          <p:cNvSpPr>
            <a:spLocks noGrp="1"/>
          </p:cNvSpPr>
          <p:nvPr>
            <p:ph type="sldNum" sz="quarter" idx="28"/>
          </p:nvPr>
        </p:nvSpPr>
        <p:spPr/>
        <p:txBody>
          <a:bodyPr/>
          <a:lstStyle>
            <a:lvl1pPr>
              <a:defRPr/>
            </a:lvl1pPr>
          </a:lstStyle>
          <a:p>
            <a:pPr>
              <a:defRPr/>
            </a:pPr>
            <a:fld id="{8B111A2E-285D-4EA1-808F-717A3ED8477C}" type="slidenum">
              <a:rPr lang="en-US"/>
              <a:pPr>
                <a:defRPr/>
              </a:pPr>
              <a:t>‹#›</a:t>
            </a:fld>
            <a:endParaRPr lang="en-US"/>
          </a:p>
        </p:txBody>
      </p:sp>
    </p:spTree>
    <p:extLst>
      <p:ext uri="{BB962C8B-B14F-4D97-AF65-F5344CB8AC3E}">
        <p14:creationId xmlns:p14="http://schemas.microsoft.com/office/powerpoint/2010/main" val="2586269948"/>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en-US" noProof="0"/>
              <a:t>Cliquez sur l'icône pour ajouter une image</a:t>
            </a:r>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en-US" noProof="0"/>
              <a:t>Cliquez sur l'icône pour ajouter une image</a:t>
            </a:r>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479955557"/>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14" name="object 2">
            <a:extLst>
              <a:ext uri="{FF2B5EF4-FFF2-40B4-BE49-F238E27FC236}">
                <a16:creationId xmlns:a16="http://schemas.microsoft.com/office/drawing/2014/main" id="{25F60F6D-6BEB-42DA-8D50-085B4572DC97}"/>
              </a:ext>
            </a:extLst>
          </p:cNvPr>
          <p:cNvSpPr/>
          <p:nvPr/>
        </p:nvSpPr>
        <p:spPr>
          <a:xfrm>
            <a:off x="0" y="1989138"/>
            <a:ext cx="12192000" cy="2879725"/>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5" name="object 23">
            <a:extLst>
              <a:ext uri="{FF2B5EF4-FFF2-40B4-BE49-F238E27FC236}">
                <a16:creationId xmlns:a16="http://schemas.microsoft.com/office/drawing/2014/main" id="{22EDF939-AA30-4C23-97E8-44C7800B476C}"/>
              </a:ext>
            </a:extLst>
          </p:cNvPr>
          <p:cNvSpPr/>
          <p:nvPr/>
        </p:nvSpPr>
        <p:spPr>
          <a:xfrm>
            <a:off x="4332288"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6" name="object 24">
            <a:extLst>
              <a:ext uri="{FF2B5EF4-FFF2-40B4-BE49-F238E27FC236}">
                <a16:creationId xmlns:a16="http://schemas.microsoft.com/office/drawing/2014/main" id="{B72D3209-A19A-4ACB-ACD6-803F29F069C1}"/>
              </a:ext>
            </a:extLst>
          </p:cNvPr>
          <p:cNvSpPr/>
          <p:nvPr/>
        </p:nvSpPr>
        <p:spPr>
          <a:xfrm>
            <a:off x="7859713"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 name="Titel 1"/>
          <p:cNvSpPr>
            <a:spLocks noGrp="1"/>
          </p:cNvSpPr>
          <p:nvPr>
            <p:ph type="title"/>
          </p:nvPr>
        </p:nvSpPr>
        <p:spPr/>
        <p:txBody>
          <a:bodyPr/>
          <a:lstStyle>
            <a:lvl1pPr>
              <a:defRPr/>
            </a:lvl1pPr>
          </a:lstStyle>
          <a:p>
            <a:r>
              <a:rPr lang="en-US" noProof="0"/>
              <a:t>Click to edit Master title style</a:t>
            </a:r>
          </a:p>
        </p:txBody>
      </p:sp>
      <p:sp>
        <p:nvSpPr>
          <p:cNvPr id="23"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2" name="Textplatzhalter 26"/>
          <p:cNvSpPr>
            <a:spLocks noGrp="1"/>
          </p:cNvSpPr>
          <p:nvPr>
            <p:ph type="body" sz="quarter" idx="16"/>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3" name="Textplatzhalter 26"/>
          <p:cNvSpPr>
            <a:spLocks noGrp="1"/>
          </p:cNvSpPr>
          <p:nvPr>
            <p:ph type="body" sz="quarter" idx="17"/>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5" name="Textplatzhalter 34"/>
          <p:cNvSpPr>
            <a:spLocks noGrp="1"/>
          </p:cNvSpPr>
          <p:nvPr>
            <p:ph type="body" sz="quarter" idx="18"/>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34" name="Textplatzhalter 34"/>
          <p:cNvSpPr>
            <a:spLocks noGrp="1"/>
          </p:cNvSpPr>
          <p:nvPr>
            <p:ph type="body" sz="quarter" idx="24"/>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6" name="Textplatzhalter 34"/>
          <p:cNvSpPr>
            <a:spLocks noGrp="1"/>
          </p:cNvSpPr>
          <p:nvPr>
            <p:ph type="body" sz="quarter" idx="25"/>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7" name="Bildplatzhalter 6"/>
          <p:cNvSpPr>
            <a:spLocks noGrp="1"/>
          </p:cNvSpPr>
          <p:nvPr>
            <p:ph type="pic" sz="quarter" idx="26"/>
          </p:nvPr>
        </p:nvSpPr>
        <p:spPr>
          <a:xfrm>
            <a:off x="0" y="1989325"/>
            <a:ext cx="3698710" cy="2879538"/>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20" name="Textplatzhalter 26"/>
          <p:cNvSpPr>
            <a:spLocks noGrp="1"/>
          </p:cNvSpPr>
          <p:nvPr>
            <p:ph type="body" sz="quarter" idx="27"/>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Click to edit Master text styles</a:t>
            </a:r>
          </a:p>
          <a:p>
            <a:pPr lvl="1"/>
            <a:r>
              <a:rPr lang="en-US" altLang="zh-CN" noProof="0"/>
              <a:t>Second level</a:t>
            </a:r>
          </a:p>
        </p:txBody>
      </p:sp>
      <p:sp>
        <p:nvSpPr>
          <p:cNvPr id="17" name="Fußzeilenplatzhalter 2">
            <a:extLst>
              <a:ext uri="{FF2B5EF4-FFF2-40B4-BE49-F238E27FC236}">
                <a16:creationId xmlns:a16="http://schemas.microsoft.com/office/drawing/2014/main" id="{384F76BD-812F-4A3A-81B9-74BF0F3BE6A5}"/>
              </a:ext>
            </a:extLst>
          </p:cNvPr>
          <p:cNvSpPr>
            <a:spLocks noGrp="1"/>
          </p:cNvSpPr>
          <p:nvPr>
            <p:ph type="ftr" sz="quarter" idx="28"/>
          </p:nvPr>
        </p:nvSpPr>
        <p:spPr/>
        <p:txBody>
          <a:bodyPr/>
          <a:lstStyle>
            <a:lvl1pPr algn="l">
              <a:defRPr/>
            </a:lvl1pPr>
          </a:lstStyle>
          <a:p>
            <a:pPr>
              <a:defRPr/>
            </a:pPr>
            <a:endParaRPr lang="en-US"/>
          </a:p>
        </p:txBody>
      </p:sp>
      <p:sp>
        <p:nvSpPr>
          <p:cNvPr id="18" name="Datumsplatzhalter 3">
            <a:extLst>
              <a:ext uri="{FF2B5EF4-FFF2-40B4-BE49-F238E27FC236}">
                <a16:creationId xmlns:a16="http://schemas.microsoft.com/office/drawing/2014/main" id="{F5100FD2-C762-409B-AC04-51C09D1C396B}"/>
              </a:ext>
            </a:extLst>
          </p:cNvPr>
          <p:cNvSpPr>
            <a:spLocks noGrp="1"/>
          </p:cNvSpPr>
          <p:nvPr>
            <p:ph type="dt" sz="half" idx="29"/>
          </p:nvPr>
        </p:nvSpPr>
        <p:spPr/>
        <p:txBody>
          <a:bodyPr/>
          <a:lstStyle>
            <a:lvl1pPr>
              <a:defRPr/>
            </a:lvl1pPr>
          </a:lstStyle>
          <a:p>
            <a:pPr>
              <a:defRPr/>
            </a:pPr>
            <a:r>
              <a:rPr lang="en-US"/>
              <a:t>25.05.2020</a:t>
            </a:r>
          </a:p>
        </p:txBody>
      </p:sp>
      <p:sp>
        <p:nvSpPr>
          <p:cNvPr id="19" name="Foliennummernplatzhalter 4">
            <a:extLst>
              <a:ext uri="{FF2B5EF4-FFF2-40B4-BE49-F238E27FC236}">
                <a16:creationId xmlns:a16="http://schemas.microsoft.com/office/drawing/2014/main" id="{C8BB278D-D26B-461B-92A2-99BAFC772D0B}"/>
              </a:ext>
            </a:extLst>
          </p:cNvPr>
          <p:cNvSpPr>
            <a:spLocks noGrp="1"/>
          </p:cNvSpPr>
          <p:nvPr>
            <p:ph type="sldNum" sz="quarter" idx="30"/>
          </p:nvPr>
        </p:nvSpPr>
        <p:spPr/>
        <p:txBody>
          <a:bodyPr/>
          <a:lstStyle>
            <a:lvl1pPr>
              <a:defRPr/>
            </a:lvl1pPr>
          </a:lstStyle>
          <a:p>
            <a:pPr>
              <a:defRPr/>
            </a:pPr>
            <a:fld id="{1BADC556-8838-4047-AA58-A8733FBFFAAA}" type="slidenum">
              <a:rPr lang="en-US"/>
              <a:pPr>
                <a:defRPr/>
              </a:pPr>
              <a:t>‹#›</a:t>
            </a:fld>
            <a:endParaRPr lang="en-US"/>
          </a:p>
        </p:txBody>
      </p:sp>
    </p:spTree>
    <p:extLst>
      <p:ext uri="{BB962C8B-B14F-4D97-AF65-F5344CB8AC3E}">
        <p14:creationId xmlns:p14="http://schemas.microsoft.com/office/powerpoint/2010/main" val="4255253216"/>
      </p:ext>
    </p:extLst>
  </p:cSld>
  <p:clrMapOvr>
    <a:masterClrMapping/>
  </p:clrMapOvr>
  <p:transition spd="med">
    <p:pull/>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8CB44541-A202-4081-A829-4223C46F0A36}"/>
              </a:ext>
            </a:extLst>
          </p:cNvPr>
          <p:cNvSpPr/>
          <p:nvPr/>
        </p:nvSpPr>
        <p:spPr>
          <a:xfrm>
            <a:off x="0" y="1989138"/>
            <a:ext cx="12192000" cy="2879725"/>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6" name="object 23">
            <a:extLst>
              <a:ext uri="{FF2B5EF4-FFF2-40B4-BE49-F238E27FC236}">
                <a16:creationId xmlns:a16="http://schemas.microsoft.com/office/drawing/2014/main" id="{8EC80784-A7B9-446C-9BA7-AF0880D371EB}"/>
              </a:ext>
            </a:extLst>
          </p:cNvPr>
          <p:cNvSpPr/>
          <p:nvPr userDrawn="1"/>
        </p:nvSpPr>
        <p:spPr>
          <a:xfrm>
            <a:off x="3279775"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7" name="object 24">
            <a:extLst>
              <a:ext uri="{FF2B5EF4-FFF2-40B4-BE49-F238E27FC236}">
                <a16:creationId xmlns:a16="http://schemas.microsoft.com/office/drawing/2014/main" id="{A8435C07-A340-477C-81B1-CF914E11AB96}"/>
              </a:ext>
            </a:extLst>
          </p:cNvPr>
          <p:cNvSpPr/>
          <p:nvPr userDrawn="1"/>
        </p:nvSpPr>
        <p:spPr>
          <a:xfrm>
            <a:off x="6096000"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8" name="object 24">
            <a:extLst>
              <a:ext uri="{FF2B5EF4-FFF2-40B4-BE49-F238E27FC236}">
                <a16:creationId xmlns:a16="http://schemas.microsoft.com/office/drawing/2014/main" id="{C728A54C-A1A0-4D7A-9049-6AD1C9D19903}"/>
              </a:ext>
            </a:extLst>
          </p:cNvPr>
          <p:cNvSpPr/>
          <p:nvPr userDrawn="1"/>
        </p:nvSpPr>
        <p:spPr>
          <a:xfrm>
            <a:off x="8974138" y="5138738"/>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 name="Titel 1"/>
          <p:cNvSpPr>
            <a:spLocks noGrp="1"/>
          </p:cNvSpPr>
          <p:nvPr>
            <p:ph type="title"/>
          </p:nvPr>
        </p:nvSpPr>
        <p:spPr/>
        <p:txBody>
          <a:bodyPr/>
          <a:lstStyle>
            <a:lvl1pPr>
              <a:defRPr/>
            </a:lvl1pPr>
          </a:lstStyle>
          <a:p>
            <a:r>
              <a:rPr lang="en-US" noProof="0"/>
              <a:t>Click to edit Master title style</a:t>
            </a:r>
          </a:p>
        </p:txBody>
      </p:sp>
      <p:sp>
        <p:nvSpPr>
          <p:cNvPr id="23"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2" name="Textplatzhalter 26"/>
          <p:cNvSpPr>
            <a:spLocks noGrp="1"/>
          </p:cNvSpPr>
          <p:nvPr>
            <p:ph type="body" sz="quarter" idx="16"/>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33" name="Textplatzhalter 26"/>
          <p:cNvSpPr>
            <a:spLocks noGrp="1"/>
          </p:cNvSpPr>
          <p:nvPr>
            <p:ph type="body" sz="quarter" idx="17"/>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Click to edit Master text styles</a:t>
            </a:r>
          </a:p>
          <a:p>
            <a:pPr lvl="1"/>
            <a:r>
              <a:rPr lang="en-US" noProof="0"/>
              <a:t>Second level</a:t>
            </a:r>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7" name="Bildplatzhalter 6"/>
          <p:cNvSpPr>
            <a:spLocks noGrp="1"/>
          </p:cNvSpPr>
          <p:nvPr>
            <p:ph type="pic" sz="quarter" idx="26"/>
          </p:nvPr>
        </p:nvSpPr>
        <p:spPr>
          <a:xfrm>
            <a:off x="0" y="1989325"/>
            <a:ext cx="3698710" cy="2879538"/>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20" name="Textplatzhalter 26"/>
          <p:cNvSpPr>
            <a:spLocks noGrp="1"/>
          </p:cNvSpPr>
          <p:nvPr>
            <p:ph type="body" sz="quarter" idx="27"/>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Click to edit Master text styles</a:t>
            </a:r>
          </a:p>
          <a:p>
            <a:pPr lvl="1"/>
            <a:r>
              <a:rPr lang="en-US" altLang="zh-CN" noProof="0"/>
              <a:t>Second level</a:t>
            </a:r>
          </a:p>
        </p:txBody>
      </p:sp>
      <p:sp>
        <p:nvSpPr>
          <p:cNvPr id="26" name="Textplatzhalter 34"/>
          <p:cNvSpPr>
            <a:spLocks noGrp="1"/>
          </p:cNvSpPr>
          <p:nvPr>
            <p:ph type="body" sz="quarter" idx="18"/>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27" name="Textplatzhalter 34"/>
          <p:cNvSpPr>
            <a:spLocks noGrp="1"/>
          </p:cNvSpPr>
          <p:nvPr>
            <p:ph type="body" sz="quarter" idx="24"/>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0" name="Textplatzhalter 34"/>
          <p:cNvSpPr>
            <a:spLocks noGrp="1"/>
          </p:cNvSpPr>
          <p:nvPr>
            <p:ph type="body" sz="quarter" idx="25"/>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7" name="Textplatzhalter 34"/>
          <p:cNvSpPr>
            <a:spLocks noGrp="1"/>
          </p:cNvSpPr>
          <p:nvPr>
            <p:ph type="body" sz="quarter" idx="36"/>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19" name="Fußzeilenplatzhalter 2">
            <a:extLst>
              <a:ext uri="{FF2B5EF4-FFF2-40B4-BE49-F238E27FC236}">
                <a16:creationId xmlns:a16="http://schemas.microsoft.com/office/drawing/2014/main" id="{6068E07B-2629-44EB-AB79-8CC695F4D020}"/>
              </a:ext>
            </a:extLst>
          </p:cNvPr>
          <p:cNvSpPr>
            <a:spLocks noGrp="1"/>
          </p:cNvSpPr>
          <p:nvPr>
            <p:ph type="ftr" sz="quarter" idx="37"/>
          </p:nvPr>
        </p:nvSpPr>
        <p:spPr/>
        <p:txBody>
          <a:bodyPr/>
          <a:lstStyle>
            <a:lvl1pPr algn="l">
              <a:defRPr/>
            </a:lvl1pPr>
          </a:lstStyle>
          <a:p>
            <a:pPr>
              <a:defRPr/>
            </a:pPr>
            <a:endParaRPr lang="en-US"/>
          </a:p>
        </p:txBody>
      </p:sp>
      <p:sp>
        <p:nvSpPr>
          <p:cNvPr id="21" name="Datumsplatzhalter 3">
            <a:extLst>
              <a:ext uri="{FF2B5EF4-FFF2-40B4-BE49-F238E27FC236}">
                <a16:creationId xmlns:a16="http://schemas.microsoft.com/office/drawing/2014/main" id="{3C755892-A7CD-47B8-9CDE-79C6AE845512}"/>
              </a:ext>
            </a:extLst>
          </p:cNvPr>
          <p:cNvSpPr>
            <a:spLocks noGrp="1"/>
          </p:cNvSpPr>
          <p:nvPr>
            <p:ph type="dt" sz="half" idx="38"/>
          </p:nvPr>
        </p:nvSpPr>
        <p:spPr/>
        <p:txBody>
          <a:bodyPr/>
          <a:lstStyle>
            <a:lvl1pPr>
              <a:defRPr/>
            </a:lvl1pPr>
          </a:lstStyle>
          <a:p>
            <a:pPr>
              <a:defRPr/>
            </a:pPr>
            <a:r>
              <a:rPr lang="en-US"/>
              <a:t>25.05.2020</a:t>
            </a:r>
          </a:p>
        </p:txBody>
      </p:sp>
      <p:sp>
        <p:nvSpPr>
          <p:cNvPr id="22" name="Foliennummernplatzhalter 4">
            <a:extLst>
              <a:ext uri="{FF2B5EF4-FFF2-40B4-BE49-F238E27FC236}">
                <a16:creationId xmlns:a16="http://schemas.microsoft.com/office/drawing/2014/main" id="{B12E4117-6C65-4A09-8CF0-79266BFF19F5}"/>
              </a:ext>
            </a:extLst>
          </p:cNvPr>
          <p:cNvSpPr>
            <a:spLocks noGrp="1"/>
          </p:cNvSpPr>
          <p:nvPr>
            <p:ph type="sldNum" sz="quarter" idx="39"/>
          </p:nvPr>
        </p:nvSpPr>
        <p:spPr/>
        <p:txBody>
          <a:bodyPr/>
          <a:lstStyle>
            <a:lvl1pPr>
              <a:defRPr/>
            </a:lvl1pPr>
          </a:lstStyle>
          <a:p>
            <a:pPr>
              <a:defRPr/>
            </a:pPr>
            <a:fld id="{3C1146EB-3B3D-450B-BFB1-77D3A2C525C7}" type="slidenum">
              <a:rPr lang="en-US"/>
              <a:pPr>
                <a:defRPr/>
              </a:pPr>
              <a:t>‹#›</a:t>
            </a:fld>
            <a:endParaRPr lang="en-US"/>
          </a:p>
        </p:txBody>
      </p:sp>
    </p:spTree>
    <p:extLst>
      <p:ext uri="{BB962C8B-B14F-4D97-AF65-F5344CB8AC3E}">
        <p14:creationId xmlns:p14="http://schemas.microsoft.com/office/powerpoint/2010/main" val="1584282266"/>
      </p:ext>
    </p:extLst>
  </p:cSld>
  <p:clrMapOvr>
    <a:masterClrMapping/>
  </p:clrMapOvr>
  <p:transition spd="med">
    <p:pull/>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19" name="object 2">
            <a:extLst>
              <a:ext uri="{FF2B5EF4-FFF2-40B4-BE49-F238E27FC236}">
                <a16:creationId xmlns:a16="http://schemas.microsoft.com/office/drawing/2014/main" id="{3F69B3EC-1DA0-4E1A-B7D5-2033CEC74A99}"/>
              </a:ext>
            </a:extLst>
          </p:cNvPr>
          <p:cNvSpPr/>
          <p:nvPr/>
        </p:nvSpPr>
        <p:spPr>
          <a:xfrm>
            <a:off x="0" y="1989138"/>
            <a:ext cx="12192000" cy="2879725"/>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0" name="object 23">
            <a:extLst>
              <a:ext uri="{FF2B5EF4-FFF2-40B4-BE49-F238E27FC236}">
                <a16:creationId xmlns:a16="http://schemas.microsoft.com/office/drawing/2014/main" id="{696D6739-51D6-45D9-A07B-F45D70948F66}"/>
              </a:ext>
            </a:extLst>
          </p:cNvPr>
          <p:cNvSpPr/>
          <p:nvPr/>
        </p:nvSpPr>
        <p:spPr>
          <a:xfrm>
            <a:off x="4332288"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1" name="object 24">
            <a:extLst>
              <a:ext uri="{FF2B5EF4-FFF2-40B4-BE49-F238E27FC236}">
                <a16:creationId xmlns:a16="http://schemas.microsoft.com/office/drawing/2014/main" id="{21AB3429-30C2-495C-9EA8-85CF56DDD5B1}"/>
              </a:ext>
            </a:extLst>
          </p:cNvPr>
          <p:cNvSpPr/>
          <p:nvPr/>
        </p:nvSpPr>
        <p:spPr>
          <a:xfrm>
            <a:off x="7859713"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cxnSp>
        <p:nvCxnSpPr>
          <p:cNvPr id="22" name="Gerader Verbinder 8">
            <a:extLst>
              <a:ext uri="{FF2B5EF4-FFF2-40B4-BE49-F238E27FC236}">
                <a16:creationId xmlns:a16="http://schemas.microsoft.com/office/drawing/2014/main" id="{A9651C47-ADEC-48D8-9503-7B2085A29200}"/>
              </a:ext>
            </a:extLst>
          </p:cNvPr>
          <p:cNvCxnSpPr/>
          <p:nvPr/>
        </p:nvCxnSpPr>
        <p:spPr>
          <a:xfrm>
            <a:off x="3282950" y="2224088"/>
            <a:ext cx="0" cy="2428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r Verbinder 43">
            <a:extLst>
              <a:ext uri="{FF2B5EF4-FFF2-40B4-BE49-F238E27FC236}">
                <a16:creationId xmlns:a16="http://schemas.microsoft.com/office/drawing/2014/main" id="{A6D0C8C2-9D1C-4B9B-9809-10FF970EDA8D}"/>
              </a:ext>
            </a:extLst>
          </p:cNvPr>
          <p:cNvCxnSpPr/>
          <p:nvPr/>
        </p:nvCxnSpPr>
        <p:spPr>
          <a:xfrm>
            <a:off x="6118225" y="2224088"/>
            <a:ext cx="0" cy="2428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r Verbinder 47">
            <a:extLst>
              <a:ext uri="{FF2B5EF4-FFF2-40B4-BE49-F238E27FC236}">
                <a16:creationId xmlns:a16="http://schemas.microsoft.com/office/drawing/2014/main" id="{92BB6043-3AEA-4EA3-87F8-B7D4FD392751}"/>
              </a:ext>
            </a:extLst>
          </p:cNvPr>
          <p:cNvCxnSpPr/>
          <p:nvPr/>
        </p:nvCxnSpPr>
        <p:spPr>
          <a:xfrm>
            <a:off x="8996363" y="2224088"/>
            <a:ext cx="0" cy="2428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vl1pPr>
          </a:lstStyle>
          <a:p>
            <a:r>
              <a:rPr lang="en-US" noProof="0"/>
              <a:t>Click to edit Master title style</a:t>
            </a:r>
          </a:p>
        </p:txBody>
      </p:sp>
      <p:sp>
        <p:nvSpPr>
          <p:cNvPr id="23"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0" name="Textplatzhalter 26"/>
          <p:cNvSpPr>
            <a:spLocks noGrp="1"/>
          </p:cNvSpPr>
          <p:nvPr>
            <p:ph type="body" sz="quarter" idx="14"/>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35" name="Textplatzhalter 34"/>
          <p:cNvSpPr>
            <a:spLocks noGrp="1"/>
          </p:cNvSpPr>
          <p:nvPr>
            <p:ph type="body" sz="quarter" idx="18"/>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34" name="Textplatzhalter 34"/>
          <p:cNvSpPr>
            <a:spLocks noGrp="1"/>
          </p:cNvSpPr>
          <p:nvPr>
            <p:ph type="body" sz="quarter" idx="24"/>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6" name="Textplatzhalter 34"/>
          <p:cNvSpPr>
            <a:spLocks noGrp="1"/>
          </p:cNvSpPr>
          <p:nvPr>
            <p:ph type="body" sz="quarter" idx="25"/>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9" name="Textplatzhalter 26"/>
          <p:cNvSpPr>
            <a:spLocks noGrp="1"/>
          </p:cNvSpPr>
          <p:nvPr>
            <p:ph type="body" sz="quarter" idx="26"/>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41" name="Textplatzhalter 26"/>
          <p:cNvSpPr>
            <a:spLocks noGrp="1"/>
          </p:cNvSpPr>
          <p:nvPr>
            <p:ph type="body" sz="quarter" idx="27"/>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43" name="Textplatzhalter 26"/>
          <p:cNvSpPr>
            <a:spLocks noGrp="1"/>
          </p:cNvSpPr>
          <p:nvPr>
            <p:ph type="body" sz="quarter" idx="29"/>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45" name="Textplatzhalter 26"/>
          <p:cNvSpPr>
            <a:spLocks noGrp="1"/>
          </p:cNvSpPr>
          <p:nvPr>
            <p:ph type="body" sz="quarter" idx="30"/>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47" name="Textplatzhalter 26"/>
          <p:cNvSpPr>
            <a:spLocks noGrp="1"/>
          </p:cNvSpPr>
          <p:nvPr>
            <p:ph type="body" sz="quarter" idx="32"/>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49" name="Textplatzhalter 26"/>
          <p:cNvSpPr>
            <a:spLocks noGrp="1"/>
          </p:cNvSpPr>
          <p:nvPr>
            <p:ph type="body" sz="quarter" idx="33"/>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51" name="Textplatzhalter 26"/>
          <p:cNvSpPr>
            <a:spLocks noGrp="1"/>
          </p:cNvSpPr>
          <p:nvPr>
            <p:ph type="body" sz="quarter" idx="35"/>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27" name="Fußzeilenplatzhalter 2">
            <a:extLst>
              <a:ext uri="{FF2B5EF4-FFF2-40B4-BE49-F238E27FC236}">
                <a16:creationId xmlns:a16="http://schemas.microsoft.com/office/drawing/2014/main" id="{52416B7E-57F8-4720-A1B4-8BE4BCBB995E}"/>
              </a:ext>
            </a:extLst>
          </p:cNvPr>
          <p:cNvSpPr>
            <a:spLocks noGrp="1"/>
          </p:cNvSpPr>
          <p:nvPr>
            <p:ph type="ftr" sz="quarter" idx="36"/>
          </p:nvPr>
        </p:nvSpPr>
        <p:spPr/>
        <p:txBody>
          <a:bodyPr/>
          <a:lstStyle>
            <a:lvl1pPr>
              <a:defRPr/>
            </a:lvl1pPr>
          </a:lstStyle>
          <a:p>
            <a:pPr>
              <a:defRPr/>
            </a:pPr>
            <a:endParaRPr lang="en-US"/>
          </a:p>
        </p:txBody>
      </p:sp>
      <p:sp>
        <p:nvSpPr>
          <p:cNvPr id="28" name="Datumsplatzhalter 3">
            <a:extLst>
              <a:ext uri="{FF2B5EF4-FFF2-40B4-BE49-F238E27FC236}">
                <a16:creationId xmlns:a16="http://schemas.microsoft.com/office/drawing/2014/main" id="{E2225BCD-8AB9-4ECA-B875-8A0FA1E38BDA}"/>
              </a:ext>
            </a:extLst>
          </p:cNvPr>
          <p:cNvSpPr>
            <a:spLocks noGrp="1"/>
          </p:cNvSpPr>
          <p:nvPr>
            <p:ph type="dt" sz="half" idx="37"/>
          </p:nvPr>
        </p:nvSpPr>
        <p:spPr/>
        <p:txBody>
          <a:bodyPr/>
          <a:lstStyle>
            <a:lvl1pPr>
              <a:defRPr/>
            </a:lvl1pPr>
          </a:lstStyle>
          <a:p>
            <a:pPr>
              <a:defRPr/>
            </a:pPr>
            <a:r>
              <a:rPr lang="en-US"/>
              <a:t>25.05.2020</a:t>
            </a:r>
          </a:p>
        </p:txBody>
      </p:sp>
      <p:sp>
        <p:nvSpPr>
          <p:cNvPr id="29" name="Foliennummernplatzhalter 4">
            <a:extLst>
              <a:ext uri="{FF2B5EF4-FFF2-40B4-BE49-F238E27FC236}">
                <a16:creationId xmlns:a16="http://schemas.microsoft.com/office/drawing/2014/main" id="{1F7CA783-809C-4141-9C22-E686D687856D}"/>
              </a:ext>
            </a:extLst>
          </p:cNvPr>
          <p:cNvSpPr>
            <a:spLocks noGrp="1"/>
          </p:cNvSpPr>
          <p:nvPr>
            <p:ph type="sldNum" sz="quarter" idx="38"/>
          </p:nvPr>
        </p:nvSpPr>
        <p:spPr/>
        <p:txBody>
          <a:bodyPr/>
          <a:lstStyle>
            <a:lvl1pPr>
              <a:defRPr/>
            </a:lvl1pPr>
          </a:lstStyle>
          <a:p>
            <a:pPr>
              <a:defRPr/>
            </a:pPr>
            <a:fld id="{B199D88D-04CC-4EDA-B73F-9E8FD775AE96}" type="slidenum">
              <a:rPr lang="en-US"/>
              <a:pPr>
                <a:defRPr/>
              </a:pPr>
              <a:t>‹#›</a:t>
            </a:fld>
            <a:endParaRPr lang="en-US"/>
          </a:p>
        </p:txBody>
      </p:sp>
    </p:spTree>
    <p:extLst>
      <p:ext uri="{BB962C8B-B14F-4D97-AF65-F5344CB8AC3E}">
        <p14:creationId xmlns:p14="http://schemas.microsoft.com/office/powerpoint/2010/main" val="1545414835"/>
      </p:ext>
    </p:extLst>
  </p:cSld>
  <p:clrMapOvr>
    <a:masterClrMapping/>
  </p:clrMapOvr>
  <p:transition spd="med">
    <p:pull/>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0" name="object 2">
            <a:extLst>
              <a:ext uri="{FF2B5EF4-FFF2-40B4-BE49-F238E27FC236}">
                <a16:creationId xmlns:a16="http://schemas.microsoft.com/office/drawing/2014/main" id="{A10207B2-A600-4DF7-8C38-5D851306090E}"/>
              </a:ext>
            </a:extLst>
          </p:cNvPr>
          <p:cNvSpPr/>
          <p:nvPr/>
        </p:nvSpPr>
        <p:spPr>
          <a:xfrm>
            <a:off x="0" y="1989138"/>
            <a:ext cx="12192000" cy="2879725"/>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1" name="object 23">
            <a:extLst>
              <a:ext uri="{FF2B5EF4-FFF2-40B4-BE49-F238E27FC236}">
                <a16:creationId xmlns:a16="http://schemas.microsoft.com/office/drawing/2014/main" id="{31943FF4-BD6B-4AF1-9756-C884B1126B33}"/>
              </a:ext>
            </a:extLst>
          </p:cNvPr>
          <p:cNvSpPr/>
          <p:nvPr/>
        </p:nvSpPr>
        <p:spPr>
          <a:xfrm>
            <a:off x="3279775"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2" name="object 24">
            <a:extLst>
              <a:ext uri="{FF2B5EF4-FFF2-40B4-BE49-F238E27FC236}">
                <a16:creationId xmlns:a16="http://schemas.microsoft.com/office/drawing/2014/main" id="{0C5AC2F3-19C4-442F-A8B5-B5E8F0DBAE22}"/>
              </a:ext>
            </a:extLst>
          </p:cNvPr>
          <p:cNvSpPr/>
          <p:nvPr/>
        </p:nvSpPr>
        <p:spPr>
          <a:xfrm>
            <a:off x="6096000" y="5156200"/>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cxnSp>
        <p:nvCxnSpPr>
          <p:cNvPr id="25" name="Gerader Verbinder 8">
            <a:extLst>
              <a:ext uri="{FF2B5EF4-FFF2-40B4-BE49-F238E27FC236}">
                <a16:creationId xmlns:a16="http://schemas.microsoft.com/office/drawing/2014/main" id="{E8AA7A95-B36C-4A39-8F81-C0F06B0B13C0}"/>
              </a:ext>
            </a:extLst>
          </p:cNvPr>
          <p:cNvCxnSpPr/>
          <p:nvPr/>
        </p:nvCxnSpPr>
        <p:spPr>
          <a:xfrm>
            <a:off x="3282950" y="2224088"/>
            <a:ext cx="0" cy="2428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r Verbinder 43">
            <a:extLst>
              <a:ext uri="{FF2B5EF4-FFF2-40B4-BE49-F238E27FC236}">
                <a16:creationId xmlns:a16="http://schemas.microsoft.com/office/drawing/2014/main" id="{83E5BBFC-CABA-4243-8808-324EF6EE37C3}"/>
              </a:ext>
            </a:extLst>
          </p:cNvPr>
          <p:cNvCxnSpPr/>
          <p:nvPr/>
        </p:nvCxnSpPr>
        <p:spPr>
          <a:xfrm>
            <a:off x="6118225" y="2224088"/>
            <a:ext cx="0" cy="2428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r Verbinder 47">
            <a:extLst>
              <a:ext uri="{FF2B5EF4-FFF2-40B4-BE49-F238E27FC236}">
                <a16:creationId xmlns:a16="http://schemas.microsoft.com/office/drawing/2014/main" id="{43800736-7549-4699-926E-C920F2D21A6A}"/>
              </a:ext>
            </a:extLst>
          </p:cNvPr>
          <p:cNvCxnSpPr/>
          <p:nvPr/>
        </p:nvCxnSpPr>
        <p:spPr>
          <a:xfrm>
            <a:off x="8996363" y="2224088"/>
            <a:ext cx="0" cy="2428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bject 24">
            <a:extLst>
              <a:ext uri="{FF2B5EF4-FFF2-40B4-BE49-F238E27FC236}">
                <a16:creationId xmlns:a16="http://schemas.microsoft.com/office/drawing/2014/main" id="{D72661EB-D7D2-4EA0-8884-7F7A059F04C3}"/>
              </a:ext>
            </a:extLst>
          </p:cNvPr>
          <p:cNvSpPr/>
          <p:nvPr/>
        </p:nvSpPr>
        <p:spPr>
          <a:xfrm>
            <a:off x="8974138" y="5138738"/>
            <a:ext cx="0" cy="939800"/>
          </a:xfrm>
          <a:custGeom>
            <a:avLst/>
            <a:gdLst/>
            <a:ahLst/>
            <a:cxnLst/>
            <a:rect l="l" t="t" r="r" b="b"/>
            <a:pathLst>
              <a:path h="1550034">
                <a:moveTo>
                  <a:pt x="0" y="0"/>
                </a:moveTo>
                <a:lnTo>
                  <a:pt x="0" y="1549691"/>
                </a:lnTo>
              </a:path>
            </a:pathLst>
          </a:custGeom>
          <a:ln w="6350">
            <a:solidFill>
              <a:srgbClr val="7E7E7E"/>
            </a:solidFill>
          </a:ln>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2" name="Titel 1"/>
          <p:cNvSpPr>
            <a:spLocks noGrp="1"/>
          </p:cNvSpPr>
          <p:nvPr>
            <p:ph type="title"/>
          </p:nvPr>
        </p:nvSpPr>
        <p:spPr/>
        <p:txBody>
          <a:bodyPr/>
          <a:lstStyle/>
          <a:p>
            <a:r>
              <a:rPr lang="en-US" noProof="0"/>
              <a:t>Modifiez le style du titre</a:t>
            </a:r>
          </a:p>
        </p:txBody>
      </p:sp>
      <p:sp>
        <p:nvSpPr>
          <p:cNvPr id="23" name="Holder 3"/>
          <p:cNvSpPr>
            <a:spLocks noGrp="1"/>
          </p:cNvSpPr>
          <p:nvPr>
            <p:ph type="subTitle" idx="4"/>
          </p:nvPr>
        </p:nvSpPr>
        <p:spPr>
          <a:xfrm>
            <a:off x="696822" y="1257238"/>
            <a:ext cx="10764960" cy="299184"/>
          </a:xfrm>
          <a:prstGeom prst="rect">
            <a:avLst/>
          </a:prstGeom>
        </p:spPr>
        <p:txBody>
          <a:bodyPr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Click to edit Master subtitle style</a:t>
            </a:r>
          </a:p>
        </p:txBody>
      </p:sp>
      <p:sp>
        <p:nvSpPr>
          <p:cNvPr id="30" name="Textplatzhalter 26"/>
          <p:cNvSpPr>
            <a:spLocks noGrp="1"/>
          </p:cNvSpPr>
          <p:nvPr>
            <p:ph type="body" sz="quarter" idx="14"/>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35" name="Textplatzhalter 34"/>
          <p:cNvSpPr>
            <a:spLocks noGrp="1"/>
          </p:cNvSpPr>
          <p:nvPr>
            <p:ph type="body" sz="quarter" idx="18"/>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34" name="Textplatzhalter 34"/>
          <p:cNvSpPr>
            <a:spLocks noGrp="1"/>
          </p:cNvSpPr>
          <p:nvPr>
            <p:ph type="body" sz="quarter" idx="24"/>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6" name="Textplatzhalter 34"/>
          <p:cNvSpPr>
            <a:spLocks noGrp="1"/>
          </p:cNvSpPr>
          <p:nvPr>
            <p:ph type="body" sz="quarter" idx="25"/>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9" name="Textplatzhalter 26"/>
          <p:cNvSpPr>
            <a:spLocks noGrp="1"/>
          </p:cNvSpPr>
          <p:nvPr>
            <p:ph type="body" sz="quarter" idx="26"/>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41" name="Textplatzhalter 26"/>
          <p:cNvSpPr>
            <a:spLocks noGrp="1"/>
          </p:cNvSpPr>
          <p:nvPr>
            <p:ph type="body" sz="quarter" idx="27"/>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43" name="Textplatzhalter 26"/>
          <p:cNvSpPr>
            <a:spLocks noGrp="1"/>
          </p:cNvSpPr>
          <p:nvPr>
            <p:ph type="body" sz="quarter" idx="29"/>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45" name="Textplatzhalter 26"/>
          <p:cNvSpPr>
            <a:spLocks noGrp="1"/>
          </p:cNvSpPr>
          <p:nvPr>
            <p:ph type="body" sz="quarter" idx="30"/>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47" name="Textplatzhalter 26"/>
          <p:cNvSpPr>
            <a:spLocks noGrp="1"/>
          </p:cNvSpPr>
          <p:nvPr>
            <p:ph type="body" sz="quarter" idx="32"/>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49" name="Textplatzhalter 26"/>
          <p:cNvSpPr>
            <a:spLocks noGrp="1"/>
          </p:cNvSpPr>
          <p:nvPr>
            <p:ph type="body" sz="quarter" idx="33"/>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rtlCol="0">
            <a:normAutofit/>
          </a:bodyPr>
          <a:lstStyle>
            <a:lvl1pPr marL="0" indent="0">
              <a:buNone/>
              <a:defRPr/>
            </a:lvl1pPr>
          </a:lstStyle>
          <a:p>
            <a:pPr lvl="0"/>
            <a:r>
              <a:rPr lang="en-US" noProof="0"/>
              <a:t>Cliquez sur l'icône pour ajouter une image</a:t>
            </a:r>
          </a:p>
        </p:txBody>
      </p:sp>
      <p:sp>
        <p:nvSpPr>
          <p:cNvPr id="51" name="Textplatzhalter 26"/>
          <p:cNvSpPr>
            <a:spLocks noGrp="1"/>
          </p:cNvSpPr>
          <p:nvPr>
            <p:ph type="body" sz="quarter" idx="35"/>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Click to edit Master text styles</a:t>
            </a:r>
          </a:p>
          <a:p>
            <a:pPr lvl="1"/>
            <a:r>
              <a:rPr lang="en-US" noProof="0"/>
              <a:t>Second level</a:t>
            </a:r>
          </a:p>
        </p:txBody>
      </p:sp>
      <p:sp>
        <p:nvSpPr>
          <p:cNvPr id="29" name="Textplatzhalter 34"/>
          <p:cNvSpPr>
            <a:spLocks noGrp="1"/>
          </p:cNvSpPr>
          <p:nvPr>
            <p:ph type="body" sz="quarter" idx="36"/>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p:txBody>
      </p:sp>
      <p:sp>
        <p:nvSpPr>
          <p:cNvPr id="31" name="Fußzeilenplatzhalter 2">
            <a:extLst>
              <a:ext uri="{FF2B5EF4-FFF2-40B4-BE49-F238E27FC236}">
                <a16:creationId xmlns:a16="http://schemas.microsoft.com/office/drawing/2014/main" id="{975D82A3-53B0-4E2A-AB44-6386BF44CAF2}"/>
              </a:ext>
            </a:extLst>
          </p:cNvPr>
          <p:cNvSpPr>
            <a:spLocks noGrp="1"/>
          </p:cNvSpPr>
          <p:nvPr>
            <p:ph type="ftr" sz="quarter" idx="37"/>
          </p:nvPr>
        </p:nvSpPr>
        <p:spPr/>
        <p:txBody>
          <a:bodyPr/>
          <a:lstStyle>
            <a:lvl1pPr algn="l">
              <a:defRPr/>
            </a:lvl1pPr>
          </a:lstStyle>
          <a:p>
            <a:pPr>
              <a:defRPr/>
            </a:pPr>
            <a:endParaRPr lang="en-US"/>
          </a:p>
        </p:txBody>
      </p:sp>
      <p:sp>
        <p:nvSpPr>
          <p:cNvPr id="32" name="Datumsplatzhalter 3">
            <a:extLst>
              <a:ext uri="{FF2B5EF4-FFF2-40B4-BE49-F238E27FC236}">
                <a16:creationId xmlns:a16="http://schemas.microsoft.com/office/drawing/2014/main" id="{44E7067D-4D2B-484A-B3C3-0442DD0811DC}"/>
              </a:ext>
            </a:extLst>
          </p:cNvPr>
          <p:cNvSpPr>
            <a:spLocks noGrp="1"/>
          </p:cNvSpPr>
          <p:nvPr>
            <p:ph type="dt" sz="half" idx="38"/>
          </p:nvPr>
        </p:nvSpPr>
        <p:spPr/>
        <p:txBody>
          <a:bodyPr/>
          <a:lstStyle>
            <a:lvl1pPr>
              <a:defRPr/>
            </a:lvl1pPr>
          </a:lstStyle>
          <a:p>
            <a:pPr>
              <a:defRPr/>
            </a:pPr>
            <a:r>
              <a:rPr lang="en-US"/>
              <a:t>25.05.2020</a:t>
            </a:r>
          </a:p>
        </p:txBody>
      </p:sp>
      <p:sp>
        <p:nvSpPr>
          <p:cNvPr id="33" name="Foliennummernplatzhalter 4">
            <a:extLst>
              <a:ext uri="{FF2B5EF4-FFF2-40B4-BE49-F238E27FC236}">
                <a16:creationId xmlns:a16="http://schemas.microsoft.com/office/drawing/2014/main" id="{9D9694D5-3731-470A-8A88-41FDBE75CED3}"/>
              </a:ext>
            </a:extLst>
          </p:cNvPr>
          <p:cNvSpPr>
            <a:spLocks noGrp="1"/>
          </p:cNvSpPr>
          <p:nvPr>
            <p:ph type="sldNum" sz="quarter" idx="39"/>
          </p:nvPr>
        </p:nvSpPr>
        <p:spPr/>
        <p:txBody>
          <a:bodyPr/>
          <a:lstStyle>
            <a:lvl1pPr>
              <a:defRPr/>
            </a:lvl1pPr>
          </a:lstStyle>
          <a:p>
            <a:pPr>
              <a:defRPr/>
            </a:pPr>
            <a:fld id="{86BD41E1-FC4A-43FA-B449-1494F62EA048}" type="slidenum">
              <a:rPr lang="en-US"/>
              <a:pPr>
                <a:defRPr/>
              </a:pPr>
              <a:t>‹#›</a:t>
            </a:fld>
            <a:endParaRPr lang="en-US"/>
          </a:p>
        </p:txBody>
      </p:sp>
    </p:spTree>
    <p:extLst>
      <p:ext uri="{BB962C8B-B14F-4D97-AF65-F5344CB8AC3E}">
        <p14:creationId xmlns:p14="http://schemas.microsoft.com/office/powerpoint/2010/main" val="4274147074"/>
      </p:ext>
    </p:extLst>
  </p:cSld>
  <p:clrMapOvr>
    <a:masterClrMapping/>
  </p:clrMapOvr>
  <p:transition spd="med">
    <p:pull/>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FFA96B42-AD7C-4A83-8B1B-5BF988985D57}"/>
              </a:ext>
            </a:extLst>
          </p:cNvPr>
          <p:cNvSpPr>
            <a:spLocks noGrp="1"/>
          </p:cNvSpPr>
          <p:nvPr>
            <p:ph type="ftr" sz="quarter" idx="10"/>
          </p:nvPr>
        </p:nvSpPr>
        <p:spPr/>
        <p:txBody>
          <a:bodyPr/>
          <a:lstStyle>
            <a:lvl1pPr algn="l">
              <a:defRPr>
                <a:solidFill>
                  <a:schemeClr val="tx1">
                    <a:tint val="75000"/>
                  </a:schemeClr>
                </a:solidFill>
              </a:defRPr>
            </a:lvl1pPr>
          </a:lstStyle>
          <a:p>
            <a:pPr>
              <a:defRPr/>
            </a:pPr>
            <a:endParaRPr lang="en-US"/>
          </a:p>
        </p:txBody>
      </p:sp>
      <p:sp>
        <p:nvSpPr>
          <p:cNvPr id="3" name="Holder 3">
            <a:extLst>
              <a:ext uri="{FF2B5EF4-FFF2-40B4-BE49-F238E27FC236}">
                <a16:creationId xmlns:a16="http://schemas.microsoft.com/office/drawing/2014/main" id="{9ABB7A4E-0EA6-44D5-BB26-E9B78A06D153}"/>
              </a:ext>
            </a:extLst>
          </p:cNvPr>
          <p:cNvSpPr>
            <a:spLocks noGrp="1"/>
          </p:cNvSpPr>
          <p:nvPr>
            <p:ph type="dt" sz="half" idx="11"/>
          </p:nvPr>
        </p:nvSpPr>
        <p:spPr/>
        <p:txBody>
          <a:bodyPr/>
          <a:lstStyle>
            <a:lvl1pPr algn="l">
              <a:defRPr>
                <a:solidFill>
                  <a:schemeClr val="tx1">
                    <a:tint val="75000"/>
                  </a:schemeClr>
                </a:solidFill>
              </a:defRPr>
            </a:lvl1pPr>
          </a:lstStyle>
          <a:p>
            <a:pPr>
              <a:defRPr/>
            </a:pPr>
            <a:r>
              <a:rPr lang="en-US"/>
              <a:t>25.05.2020</a:t>
            </a:r>
          </a:p>
        </p:txBody>
      </p:sp>
      <p:sp>
        <p:nvSpPr>
          <p:cNvPr id="4" name="Holder 4">
            <a:extLst>
              <a:ext uri="{FF2B5EF4-FFF2-40B4-BE49-F238E27FC236}">
                <a16:creationId xmlns:a16="http://schemas.microsoft.com/office/drawing/2014/main" id="{AA1C01FD-B7EB-4BC0-82AC-5073A8FC6EA8}"/>
              </a:ext>
            </a:extLst>
          </p:cNvPr>
          <p:cNvSpPr>
            <a:spLocks noGrp="1"/>
          </p:cNvSpPr>
          <p:nvPr>
            <p:ph type="sldNum" sz="quarter" idx="12"/>
          </p:nvPr>
        </p:nvSpPr>
        <p:spPr>
          <a:xfrm>
            <a:off x="273050" y="6505575"/>
            <a:ext cx="393700" cy="149225"/>
          </a:xfrm>
        </p:spPr>
        <p:txBody>
          <a:bodyPr/>
          <a:lstStyle>
            <a:lvl1pPr algn="l">
              <a:defRPr smtClean="0">
                <a:solidFill>
                  <a:srgbClr val="003399"/>
                </a:solidFill>
              </a:defRPr>
            </a:lvl1pPr>
          </a:lstStyle>
          <a:p>
            <a:pPr>
              <a:defRPr/>
            </a:pPr>
            <a:fld id="{D1FC17BF-F057-4936-94EC-A67BD6C86DD2}" type="slidenum">
              <a:rPr lang="en-US"/>
              <a:pPr>
                <a:defRPr/>
              </a:pPr>
              <a:t>‹#›</a:t>
            </a:fld>
            <a:endParaRPr lang="en-US"/>
          </a:p>
        </p:txBody>
      </p:sp>
    </p:spTree>
    <p:extLst>
      <p:ext uri="{BB962C8B-B14F-4D97-AF65-F5344CB8AC3E}">
        <p14:creationId xmlns:p14="http://schemas.microsoft.com/office/powerpoint/2010/main" val="2625918162"/>
      </p:ext>
    </p:extLst>
  </p:cSld>
  <p:clrMapOvr>
    <a:masterClrMapping/>
  </p:clrMapOvr>
  <p:transition spd="med">
    <p:pull/>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pic>
        <p:nvPicPr>
          <p:cNvPr id="4" name="Bild 12">
            <a:extLst>
              <a:ext uri="{FF2B5EF4-FFF2-40B4-BE49-F238E27FC236}">
                <a16:creationId xmlns:a16="http://schemas.microsoft.com/office/drawing/2014/main" id="{758B5525-1F1A-4D31-B9AF-50EC1639A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113" y="5322888"/>
            <a:ext cx="20415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2">
            <a:extLst>
              <a:ext uri="{FF2B5EF4-FFF2-40B4-BE49-F238E27FC236}">
                <a16:creationId xmlns:a16="http://schemas.microsoft.com/office/drawing/2014/main" id="{BEBE8D3A-8359-47FB-872A-BB7C21B88A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9113" y="5322888"/>
            <a:ext cx="20415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2">
            <a:extLst>
              <a:ext uri="{FF2B5EF4-FFF2-40B4-BE49-F238E27FC236}">
                <a16:creationId xmlns:a16="http://schemas.microsoft.com/office/drawing/2014/main" id="{3C179150-15FA-4831-BA27-88105D3813E2}"/>
              </a:ext>
            </a:extLst>
          </p:cNvPr>
          <p:cNvSpPr txBox="1"/>
          <p:nvPr userDrawn="1"/>
        </p:nvSpPr>
        <p:spPr>
          <a:xfrm>
            <a:off x="9402763" y="6115050"/>
            <a:ext cx="996950" cy="230188"/>
          </a:xfrm>
          <a:prstGeom prst="rect">
            <a:avLst/>
          </a:prstGeom>
        </p:spPr>
        <p:txBody>
          <a:bodyPr lIns="0" tIns="6931" rIns="0" bIns="0">
            <a:spAutoFit/>
          </a:bodyPr>
          <a:lstStyle>
            <a:lvl1pPr marL="6350">
              <a:defRPr sz="1000">
                <a:solidFill>
                  <a:schemeClr val="tx1"/>
                </a:solidFill>
                <a:latin typeface="Gothic A1" pitchFamily="2" charset="-127"/>
              </a:defRPr>
            </a:lvl1pPr>
            <a:lvl2pPr marL="742950" indent="-285750">
              <a:defRPr sz="1000">
                <a:solidFill>
                  <a:schemeClr val="tx1"/>
                </a:solidFill>
                <a:latin typeface="Gothic A1" pitchFamily="2" charset="-127"/>
              </a:defRPr>
            </a:lvl2pPr>
            <a:lvl3pPr marL="1143000" indent="-228600">
              <a:defRPr sz="1000">
                <a:solidFill>
                  <a:schemeClr val="tx1"/>
                </a:solidFill>
                <a:latin typeface="Gothic A1" pitchFamily="2" charset="-127"/>
              </a:defRPr>
            </a:lvl3pPr>
            <a:lvl4pPr marL="1600200" indent="-228600">
              <a:defRPr sz="1000">
                <a:solidFill>
                  <a:schemeClr val="tx1"/>
                </a:solidFill>
                <a:latin typeface="Gothic A1" pitchFamily="2" charset="-127"/>
              </a:defRPr>
            </a:lvl4pPr>
            <a:lvl5pPr marL="2057400" indent="-228600">
              <a:defRPr sz="1000">
                <a:solidFill>
                  <a:schemeClr val="tx1"/>
                </a:solidFill>
                <a:latin typeface="Gothic A1" pitchFamily="2" charset="-127"/>
              </a:defRPr>
            </a:lvl5pPr>
            <a:lvl6pPr marL="2514600" indent="-228600" defTabSz="276225" fontAlgn="base">
              <a:spcBef>
                <a:spcPct val="0"/>
              </a:spcBef>
              <a:spcAft>
                <a:spcPct val="0"/>
              </a:spcAft>
              <a:defRPr sz="1000">
                <a:solidFill>
                  <a:schemeClr val="tx1"/>
                </a:solidFill>
                <a:latin typeface="Gothic A1" pitchFamily="2" charset="-127"/>
              </a:defRPr>
            </a:lvl6pPr>
            <a:lvl7pPr marL="2971800" indent="-228600" defTabSz="276225" fontAlgn="base">
              <a:spcBef>
                <a:spcPct val="0"/>
              </a:spcBef>
              <a:spcAft>
                <a:spcPct val="0"/>
              </a:spcAft>
              <a:defRPr sz="1000">
                <a:solidFill>
                  <a:schemeClr val="tx1"/>
                </a:solidFill>
                <a:latin typeface="Gothic A1" pitchFamily="2" charset="-127"/>
              </a:defRPr>
            </a:lvl7pPr>
            <a:lvl8pPr marL="3429000" indent="-228600" defTabSz="276225" fontAlgn="base">
              <a:spcBef>
                <a:spcPct val="0"/>
              </a:spcBef>
              <a:spcAft>
                <a:spcPct val="0"/>
              </a:spcAft>
              <a:defRPr sz="1000">
                <a:solidFill>
                  <a:schemeClr val="tx1"/>
                </a:solidFill>
                <a:latin typeface="Gothic A1" pitchFamily="2" charset="-127"/>
              </a:defRPr>
            </a:lvl8pPr>
            <a:lvl9pPr marL="3886200" indent="-228600" defTabSz="276225" fontAlgn="base">
              <a:spcBef>
                <a:spcPct val="0"/>
              </a:spcBef>
              <a:spcAft>
                <a:spcPct val="0"/>
              </a:spcAft>
              <a:defRPr sz="1000">
                <a:solidFill>
                  <a:schemeClr val="tx1"/>
                </a:solidFill>
                <a:latin typeface="Gothic A1" pitchFamily="2" charset="-127"/>
              </a:defRPr>
            </a:lvl9pPr>
          </a:lstStyle>
          <a:p>
            <a:pPr eaLnBrk="1" hangingPunct="1">
              <a:spcBef>
                <a:spcPts val="50"/>
              </a:spcBef>
            </a:pPr>
            <a:r>
              <a:rPr lang="en-US" altLang="en-US" sz="1400">
                <a:solidFill>
                  <a:srgbClr val="7F7F7F"/>
                </a:solidFill>
                <a:ea typeface="Gothic A1" pitchFamily="2" charset="-127"/>
                <a:hlinkClick r:id="rId3"/>
              </a:rPr>
              <a:t>mikron.com</a:t>
            </a:r>
            <a:endParaRPr lang="en-US" altLang="en-US" sz="1400">
              <a:solidFill>
                <a:srgbClr val="7F7F7F"/>
              </a:solidFill>
              <a:ea typeface="Gothic A1" pitchFamily="2" charset="-127"/>
            </a:endParaRPr>
          </a:p>
        </p:txBody>
      </p:sp>
      <p:sp>
        <p:nvSpPr>
          <p:cNvPr id="7" name="object 13">
            <a:hlinkClick r:id="rId4"/>
            <a:extLst>
              <a:ext uri="{FF2B5EF4-FFF2-40B4-BE49-F238E27FC236}">
                <a16:creationId xmlns:a16="http://schemas.microsoft.com/office/drawing/2014/main" id="{F12AA2C5-9EAF-401E-8F34-6EDF28256642}"/>
              </a:ext>
            </a:extLst>
          </p:cNvPr>
          <p:cNvSpPr/>
          <p:nvPr userDrawn="1"/>
        </p:nvSpPr>
        <p:spPr>
          <a:xfrm>
            <a:off x="11306175" y="6172200"/>
            <a:ext cx="147638" cy="149225"/>
          </a:xfrm>
          <a:prstGeom prst="rect">
            <a:avLst/>
          </a:prstGeom>
          <a:blipFill>
            <a:blip r:embed="rId5" cstate="screen"/>
            <a:stretch>
              <a:fillRect/>
            </a:stretch>
          </a:blip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8" name="object 14">
            <a:hlinkClick r:id="rId6"/>
            <a:extLst>
              <a:ext uri="{FF2B5EF4-FFF2-40B4-BE49-F238E27FC236}">
                <a16:creationId xmlns:a16="http://schemas.microsoft.com/office/drawing/2014/main" id="{982AD743-EBB0-4A94-9798-9BC71B712B6E}"/>
              </a:ext>
            </a:extLst>
          </p:cNvPr>
          <p:cNvSpPr/>
          <p:nvPr userDrawn="1"/>
        </p:nvSpPr>
        <p:spPr>
          <a:xfrm>
            <a:off x="10991850" y="6115050"/>
            <a:ext cx="182563" cy="206375"/>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lIns="0" tIns="0" rIns="0" bIns="0"/>
          <a:lstStyle/>
          <a:p>
            <a:pPr defTabSz="277246" eaLnBrk="1" fontAlgn="auto" hangingPunct="1">
              <a:spcBef>
                <a:spcPts val="0"/>
              </a:spcBef>
              <a:spcAft>
                <a:spcPts val="0"/>
              </a:spcAft>
              <a:defRPr/>
            </a:pPr>
            <a:endParaRPr lang="en-US" sz="662">
              <a:latin typeface="+mn-lt"/>
            </a:endParaRPr>
          </a:p>
        </p:txBody>
      </p:sp>
      <p:sp>
        <p:nvSpPr>
          <p:cNvPr id="10" name="Bildplatzhalter 8"/>
          <p:cNvSpPr>
            <a:spLocks noGrp="1"/>
          </p:cNvSpPr>
          <p:nvPr>
            <p:ph type="pic" sz="quarter" idx="13"/>
          </p:nvPr>
        </p:nvSpPr>
        <p:spPr>
          <a:xfrm>
            <a:off x="0" y="-1962"/>
            <a:ext cx="12192000" cy="4510462"/>
          </a:xfrm>
          <a:prstGeom prst="rect">
            <a:avLst/>
          </a:prstGeom>
        </p:spPr>
        <p:txBody>
          <a:bodyPr rtlCol="0">
            <a:normAutofit/>
          </a:bodyPr>
          <a:lstStyle>
            <a:lvl1pPr marL="0" indent="0">
              <a:buNone/>
              <a:defRPr/>
            </a:lvl1pPr>
          </a:lstStyle>
          <a:p>
            <a:pPr lvl="0"/>
            <a:r>
              <a:rPr lang="en-US" noProof="0"/>
              <a:t>Cliquez sur l'icône pour ajouter une image</a:t>
            </a:r>
          </a:p>
        </p:txBody>
      </p:sp>
      <p:sp>
        <p:nvSpPr>
          <p:cNvPr id="11" name="Textplatzhalter 17"/>
          <p:cNvSpPr>
            <a:spLocks noGrp="1" noChangeAspect="1"/>
          </p:cNvSpPr>
          <p:nvPr>
            <p:ph type="body" sz="quarter" idx="14"/>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Click to edit Master text styles</a:t>
            </a:r>
          </a:p>
        </p:txBody>
      </p:sp>
      <p:sp>
        <p:nvSpPr>
          <p:cNvPr id="9" name="Datumsplatzhalter 3">
            <a:extLst>
              <a:ext uri="{FF2B5EF4-FFF2-40B4-BE49-F238E27FC236}">
                <a16:creationId xmlns:a16="http://schemas.microsoft.com/office/drawing/2014/main" id="{7D8D2CE7-2455-405E-952C-B2F40A21B0BC}"/>
              </a:ext>
            </a:extLst>
          </p:cNvPr>
          <p:cNvSpPr>
            <a:spLocks noGrp="1"/>
          </p:cNvSpPr>
          <p:nvPr>
            <p:ph type="dt" sz="half" idx="15"/>
          </p:nvPr>
        </p:nvSpPr>
        <p:spPr/>
        <p:txBody>
          <a:bodyPr/>
          <a:lstStyle>
            <a:lvl1pPr>
              <a:defRPr/>
            </a:lvl1pPr>
          </a:lstStyle>
          <a:p>
            <a:pPr>
              <a:defRPr/>
            </a:pPr>
            <a:r>
              <a:rPr lang="en-US"/>
              <a:t>25.05.2020</a:t>
            </a:r>
          </a:p>
        </p:txBody>
      </p:sp>
      <p:sp>
        <p:nvSpPr>
          <p:cNvPr id="12" name="Foliennummernplatzhalter 4">
            <a:extLst>
              <a:ext uri="{FF2B5EF4-FFF2-40B4-BE49-F238E27FC236}">
                <a16:creationId xmlns:a16="http://schemas.microsoft.com/office/drawing/2014/main" id="{76018E3D-9F27-40DA-AA92-E2BD108EED8B}"/>
              </a:ext>
            </a:extLst>
          </p:cNvPr>
          <p:cNvSpPr>
            <a:spLocks noGrp="1"/>
          </p:cNvSpPr>
          <p:nvPr>
            <p:ph type="sldNum" sz="quarter" idx="16"/>
          </p:nvPr>
        </p:nvSpPr>
        <p:spPr/>
        <p:txBody>
          <a:bodyPr/>
          <a:lstStyle>
            <a:lvl1pPr>
              <a:defRPr/>
            </a:lvl1pPr>
          </a:lstStyle>
          <a:p>
            <a:pPr>
              <a:defRPr/>
            </a:pPr>
            <a:fld id="{649F8781-CA82-43AB-B3FF-2C5BD99E0653}" type="slidenum">
              <a:rPr lang="en-US"/>
              <a:pPr>
                <a:defRPr/>
              </a:pPr>
              <a:t>‹#›</a:t>
            </a:fld>
            <a:endParaRPr lang="en-US"/>
          </a:p>
        </p:txBody>
      </p:sp>
      <p:sp>
        <p:nvSpPr>
          <p:cNvPr id="13" name="Holder 4">
            <a:extLst>
              <a:ext uri="{FF2B5EF4-FFF2-40B4-BE49-F238E27FC236}">
                <a16:creationId xmlns:a16="http://schemas.microsoft.com/office/drawing/2014/main" id="{3B6EED7A-F06E-4DD3-B6B9-AD188B14B3DB}"/>
              </a:ext>
            </a:extLst>
          </p:cNvPr>
          <p:cNvSpPr>
            <a:spLocks noGrp="1"/>
          </p:cNvSpPr>
          <p:nvPr>
            <p:ph type="ftr" sz="quarter" idx="17"/>
          </p:nvPr>
        </p:nvSpPr>
        <p:spPr/>
        <p:txBody>
          <a:bodyPr/>
          <a:lstStyle>
            <a:lvl1pPr algn="l">
              <a:defRPr>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048303114"/>
      </p:ext>
    </p:extLst>
  </p:cSld>
  <p:clrMapOvr>
    <a:masterClrMapping/>
  </p:clrMapOvr>
  <p:transition spd="med">
    <p:pull/>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13" name="Titel 12"/>
          <p:cNvSpPr>
            <a:spLocks noGrp="1"/>
          </p:cNvSpPr>
          <p:nvPr>
            <p:ph type="title"/>
          </p:nvPr>
        </p:nvSpPr>
        <p:spPr bwMode="gray"/>
        <p:txBody>
          <a:bodyPr/>
          <a:lstStyle/>
          <a:p>
            <a:r>
              <a:rPr lang="de-DE"/>
              <a:t>Titelmasterformat durch Klicken bearbeiten</a:t>
            </a:r>
            <a:endParaRPr lang="de-DE" dirty="0"/>
          </a:p>
        </p:txBody>
      </p:sp>
      <p:sp>
        <p:nvSpPr>
          <p:cNvPr id="18" name="Textplatzhalter 17"/>
          <p:cNvSpPr>
            <a:spLocks noGrp="1"/>
          </p:cNvSpPr>
          <p:nvPr>
            <p:ph type="body" sz="quarter" idx="13"/>
          </p:nvPr>
        </p:nvSpPr>
        <p:spPr bwMode="gray">
          <a:xfrm>
            <a:off x="511915" y="1989364"/>
            <a:ext cx="11168185" cy="38877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64">
            <a:extLst>
              <a:ext uri="{FF2B5EF4-FFF2-40B4-BE49-F238E27FC236}">
                <a16:creationId xmlns:a16="http://schemas.microsoft.com/office/drawing/2014/main" id="{6CD053F0-3C71-4C4F-8291-F9454E47070A}"/>
              </a:ext>
            </a:extLst>
          </p:cNvPr>
          <p:cNvSpPr>
            <a:spLocks noGrp="1"/>
          </p:cNvSpPr>
          <p:nvPr>
            <p:ph type="dt" sz="half" idx="14"/>
          </p:nvPr>
        </p:nvSpPr>
        <p:spPr bwMode="gray"/>
        <p:txBody>
          <a:bodyPr/>
          <a:lstStyle>
            <a:lvl1pPr>
              <a:defRPr>
                <a:solidFill>
                  <a:srgbClr val="1A171B">
                    <a:tint val="75000"/>
                  </a:srgbClr>
                </a:solidFill>
              </a:defRPr>
            </a:lvl1pPr>
          </a:lstStyle>
          <a:p>
            <a:pPr>
              <a:defRPr/>
            </a:pPr>
            <a:r>
              <a:rPr lang="en-US"/>
              <a:t>25.05.2020</a:t>
            </a:r>
            <a:endParaRPr lang="de-DE" dirty="0"/>
          </a:p>
        </p:txBody>
      </p:sp>
      <p:sp>
        <p:nvSpPr>
          <p:cNvPr id="5" name="Fußzeilenplatzhalter 65">
            <a:extLst>
              <a:ext uri="{FF2B5EF4-FFF2-40B4-BE49-F238E27FC236}">
                <a16:creationId xmlns:a16="http://schemas.microsoft.com/office/drawing/2014/main" id="{439FDCA4-F8E6-4387-AE9F-90BEB65ACED3}"/>
              </a:ext>
            </a:extLst>
          </p:cNvPr>
          <p:cNvSpPr>
            <a:spLocks noGrp="1"/>
          </p:cNvSpPr>
          <p:nvPr>
            <p:ph type="ftr" sz="quarter" idx="15"/>
          </p:nvPr>
        </p:nvSpPr>
        <p:spPr bwMode="gray"/>
        <p:txBody>
          <a:bodyPr/>
          <a:lstStyle>
            <a:lvl1pPr>
              <a:defRPr>
                <a:solidFill>
                  <a:srgbClr val="1A171B">
                    <a:tint val="75000"/>
                  </a:srgbClr>
                </a:solidFill>
              </a:defRPr>
            </a:lvl1pPr>
          </a:lstStyle>
          <a:p>
            <a:pPr>
              <a:defRPr/>
            </a:pPr>
            <a:endParaRPr lang="de-DE"/>
          </a:p>
        </p:txBody>
      </p:sp>
      <p:sp>
        <p:nvSpPr>
          <p:cNvPr id="6" name="Foliennummernplatzhalter 66">
            <a:extLst>
              <a:ext uri="{FF2B5EF4-FFF2-40B4-BE49-F238E27FC236}">
                <a16:creationId xmlns:a16="http://schemas.microsoft.com/office/drawing/2014/main" id="{7A57FA0E-ADAA-4E6C-9E71-08B4E781F330}"/>
              </a:ext>
            </a:extLst>
          </p:cNvPr>
          <p:cNvSpPr>
            <a:spLocks noGrp="1"/>
          </p:cNvSpPr>
          <p:nvPr>
            <p:ph type="sldNum" sz="quarter" idx="16"/>
          </p:nvPr>
        </p:nvSpPr>
        <p:spPr bwMode="gray"/>
        <p:txBody>
          <a:bodyPr/>
          <a:lstStyle>
            <a:lvl1pPr>
              <a:defRPr b="1">
                <a:solidFill>
                  <a:srgbClr val="1A171B">
                    <a:tint val="75000"/>
                  </a:srgbClr>
                </a:solidFill>
              </a:defRPr>
            </a:lvl1pPr>
          </a:lstStyle>
          <a:p>
            <a:pPr>
              <a:defRPr/>
            </a:pPr>
            <a:fld id="{57BF7EA5-BAD2-4351-BFAA-75F27259EB3D}" type="slidenum">
              <a:rPr lang="de-DE"/>
              <a:pPr>
                <a:defRPr/>
              </a:pPr>
              <a:t>‹#›</a:t>
            </a:fld>
            <a:endParaRPr lang="de-DE" dirty="0"/>
          </a:p>
        </p:txBody>
      </p:sp>
    </p:spTree>
    <p:extLst>
      <p:ext uri="{BB962C8B-B14F-4D97-AF65-F5344CB8AC3E}">
        <p14:creationId xmlns:p14="http://schemas.microsoft.com/office/powerpoint/2010/main" val="1728558232"/>
      </p:ext>
    </p:extLst>
  </p:cSld>
  <p:clrMapOvr>
    <a:masterClrMapping/>
  </p:clrMapOvr>
  <p:transition spd="med">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83090"/>
          </a:xfrm>
          <a:prstGeom prst="rect">
            <a:avLst/>
          </a:prstGeom>
        </p:spPr>
        <p:txBody>
          <a:bodyPr/>
          <a:lstStyle>
            <a:lvl1pPr marL="0" indent="0">
              <a:buNone/>
              <a:defRPr/>
            </a:lvl1pPr>
          </a:lstStyle>
          <a:p>
            <a:r>
              <a:rPr lang="en-US" noProof="0"/>
              <a:t>Click icon to add picture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829232538"/>
      </p:ext>
    </p:extLst>
  </p:cSld>
  <p:clrMapOvr>
    <a:masterClrMapping/>
  </p:clrMapOvr>
  <p:transition spd="med">
    <p:pull/>
  </p:transition>
  <p:extLst>
    <p:ext uri="{DCECCB84-F9BA-43D5-87BE-67443E8EF086}">
      <p15:sldGuideLst xmlns:p15="http://schemas.microsoft.com/office/powerpoint/2012/main">
        <p15:guide id="1" pos="665">
          <p15:clr>
            <a:srgbClr val="FBAE40"/>
          </p15:clr>
        </p15:guide>
        <p15:guide id="2" orient="horz" pos="2840">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D437667C-208D-4E82-8556-2C394332CF42}"/>
              </a:ext>
            </a:extLst>
          </p:cNvPr>
          <p:cNvSpPr>
            <a:spLocks noGrp="1"/>
          </p:cNvSpPr>
          <p:nvPr>
            <p:ph type="body" sz="quarter" idx="10" hasCustomPrompt="1"/>
          </p:nvPr>
        </p:nvSpPr>
        <p:spPr>
          <a:xfrm>
            <a:off x="696913" y="1989138"/>
            <a:ext cx="10764837" cy="321050"/>
          </a:xfrm>
        </p:spPr>
        <p:txBody>
          <a:bodyPr/>
          <a:lstStyle>
            <a:lvl1pPr>
              <a:defRPr/>
            </a:lvl1pPr>
            <a:lvl2pPr algn="l">
              <a:spcAft>
                <a:spcPts val="600"/>
              </a:spcAft>
              <a:tabLst>
                <a:tab pos="0" algn="l"/>
              </a:tabLst>
              <a:defRPr/>
            </a:lvl2pPr>
          </a:lstStyle>
          <a:p>
            <a:pPr lvl="0"/>
            <a:r>
              <a:rPr lang="en-US" noProof="0"/>
              <a:t>Insert text</a:t>
            </a:r>
          </a:p>
        </p:txBody>
      </p:sp>
    </p:spTree>
    <p:extLst>
      <p:ext uri="{BB962C8B-B14F-4D97-AF65-F5344CB8AC3E}">
        <p14:creationId xmlns:p14="http://schemas.microsoft.com/office/powerpoint/2010/main" val="2634895610"/>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Tree>
    <p:extLst>
      <p:ext uri="{BB962C8B-B14F-4D97-AF65-F5344CB8AC3E}">
        <p14:creationId xmlns:p14="http://schemas.microsoft.com/office/powerpoint/2010/main" val="4041745478"/>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1" name="Bild 5">
            <a:extLst>
              <a:ext uri="{FF2B5EF4-FFF2-40B4-BE49-F238E27FC236}">
                <a16:creationId xmlns:a16="http://schemas.microsoft.com/office/drawing/2014/main" id="{05DF908D-7686-144A-B806-811548DF56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196" y="0"/>
            <a:ext cx="2136315" cy="5589588"/>
          </a:xfrm>
          <a:prstGeom prst="rect">
            <a:avLst/>
          </a:prstGeom>
        </p:spPr>
      </p:pic>
    </p:spTree>
    <p:extLst>
      <p:ext uri="{BB962C8B-B14F-4D97-AF65-F5344CB8AC3E}">
        <p14:creationId xmlns:p14="http://schemas.microsoft.com/office/powerpoint/2010/main" val="1528238551"/>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noProof="0"/>
              <a:t>25.03.2019</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2360966617"/>
      </p:ext>
    </p:extLst>
  </p:cSld>
  <p:clrMapOvr>
    <a:masterClrMapping/>
  </p:clrMapOvr>
  <p:transition spd="med">
    <p:pull/>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1011952854"/>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1082"/>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352686107"/>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1046"/>
          </a:xfrm>
          <a:prstGeom prst="rect">
            <a:avLst/>
          </a:prstGeom>
        </p:spPr>
        <p:txBody>
          <a:bodyPr/>
          <a:lstStyle>
            <a:lvl1pPr marL="0" indent="0">
              <a:buNone/>
              <a:defRPr/>
            </a:lvl1pPr>
          </a:lstStyle>
          <a:p>
            <a:r>
              <a:rPr lang="en-US" noProof="0"/>
              <a:t>Click icon to add picture</a:t>
            </a:r>
          </a:p>
        </p:txBody>
      </p:sp>
      <p:sp>
        <p:nvSpPr>
          <p:cNvPr id="13" name="Bildplatzhalter 10"/>
          <p:cNvSpPr>
            <a:spLocks noGrp="1"/>
          </p:cNvSpPr>
          <p:nvPr>
            <p:ph type="pic" sz="quarter" idx="11"/>
          </p:nvPr>
        </p:nvSpPr>
        <p:spPr>
          <a:xfrm>
            <a:off x="6280844" y="-1926"/>
            <a:ext cx="5894630" cy="4511046"/>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1573892975"/>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040"/>
          </a:xfrm>
          <a:prstGeom prst="rect">
            <a:avLst/>
          </a:prstGeom>
        </p:spPr>
        <p:txBody>
          <a:bodyPr/>
          <a:lstStyle>
            <a:lvl1pPr marL="0" indent="0">
              <a:buNone/>
              <a:defRPr/>
            </a:lvl1pPr>
          </a:lstStyle>
          <a:p>
            <a:r>
              <a:rPr lang="en-US" noProof="0"/>
              <a:t>Click icon to add picture</a:t>
            </a:r>
          </a:p>
        </p:txBody>
      </p:sp>
      <p:sp>
        <p:nvSpPr>
          <p:cNvPr id="17" name="Bildplatzhalter 15"/>
          <p:cNvSpPr>
            <a:spLocks noGrp="1"/>
          </p:cNvSpPr>
          <p:nvPr>
            <p:ph type="pic" sz="quarter" idx="14"/>
          </p:nvPr>
        </p:nvSpPr>
        <p:spPr>
          <a:xfrm>
            <a:off x="6311900" y="0"/>
            <a:ext cx="5880100" cy="3789040"/>
          </a:xfrm>
          <a:prstGeom prst="rect">
            <a:avLst/>
          </a:prstGeom>
        </p:spPr>
        <p:txBody>
          <a:bodyPr/>
          <a:lstStyle>
            <a:lvl1pPr marL="0" indent="0">
              <a:buNone/>
              <a:defRPr/>
            </a:lvl1pPr>
          </a:lstStyle>
          <a:p>
            <a:r>
              <a:rPr lang="en-US" noProof="0"/>
              <a:t>Click icon to add picture</a:t>
            </a:r>
          </a:p>
        </p:txBody>
      </p:sp>
      <p:sp>
        <p:nvSpPr>
          <p:cNvPr id="21" name="Textplatzhalter 20"/>
          <p:cNvSpPr>
            <a:spLocks noGrp="1"/>
          </p:cNvSpPr>
          <p:nvPr>
            <p:ph type="body" sz="quarter" idx="15" hasCustomPrompt="1"/>
          </p:nvPr>
        </p:nvSpPr>
        <p:spPr>
          <a:xfrm>
            <a:off x="7043737" y="4068597"/>
            <a:ext cx="4812903" cy="615168"/>
          </a:xfrm>
          <a:prstGeom prst="rect">
            <a:avLst/>
          </a:prstGeom>
        </p:spPr>
        <p:txBody>
          <a:bodyPr/>
          <a:lstStyle>
            <a:lvl1pPr>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419154"/>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1974967046"/>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endParaRPr lang="en-US" noProof="0"/>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userDrawn="1"/>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userDrawn="1"/>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400110"/>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400238"/>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400238"/>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noAutofit/>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userDrawn="1"/>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userDrawn="1"/>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userDrawn="1"/>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noAutofit/>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noAutofit/>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3626344144"/>
      </p:ext>
    </p:extLst>
  </p:cSld>
  <p:clrMapOvr>
    <a:masterClrMapping/>
  </p:clrMapOvr>
  <p:transition spd="med">
    <p:pull/>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4"/>
            <a:ext cx="5894630" cy="5447188"/>
          </a:xfrm>
          <a:prstGeom prst="rect">
            <a:avLst/>
          </a:prstGeom>
        </p:spPr>
        <p:txBody>
          <a:bodyPr/>
          <a:lstStyle>
            <a:lvl1pPr marL="0" indent="0">
              <a:buNone/>
              <a:defRPr/>
            </a:lvl1pPr>
          </a:lstStyle>
          <a:p>
            <a:r>
              <a:rPr lang="en-US" noProof="0"/>
              <a:t>Click icon to add picture</a:t>
            </a:r>
            <a:endParaRPr lang="en-US" noProof="0"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6"/>
            <a:ext cx="5911156" cy="5447149"/>
          </a:xfrm>
          <a:prstGeom prst="rect">
            <a:avLst/>
          </a:prstGeom>
        </p:spPr>
        <p:txBody>
          <a:bodyPr/>
          <a:lstStyle>
            <a:lvl1pPr marL="0" indent="0">
              <a:buNone/>
              <a:defRPr/>
            </a:lvl1pPr>
          </a:lstStyle>
          <a:p>
            <a:r>
              <a:rPr lang="en-US" noProof="0"/>
              <a:t>Click icon to add picture</a:t>
            </a:r>
            <a:endParaRPr lang="en-US" noProof="0"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0802155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9120"/>
          </a:xfrm>
          <a:prstGeom prst="rect">
            <a:avLst/>
          </a:prstGeom>
        </p:spPr>
        <p:txBody>
          <a:bodyPr/>
          <a:lstStyle>
            <a:lvl1pPr marL="0" indent="0">
              <a:buNone/>
              <a:defRPr/>
            </a:lvl1pPr>
          </a:lstStyle>
          <a:p>
            <a:r>
              <a:rPr lang="en-US" noProof="0"/>
              <a:t>Click icon to add picture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3542827662"/>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1046"/>
          </a:xfrm>
          <a:prstGeom prst="rect">
            <a:avLst/>
          </a:prstGeom>
        </p:spPr>
        <p:txBody>
          <a:bodyPr/>
          <a:lstStyle>
            <a:lvl1pPr marL="0" indent="0">
              <a:buNone/>
              <a:defRPr/>
            </a:lvl1pPr>
          </a:lstStyle>
          <a:p>
            <a:r>
              <a:rPr lang="en-US" noProof="0"/>
              <a:t>Click icon to add picture</a:t>
            </a:r>
            <a:endParaRPr lang="en-US" noProof="0"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ctr">
              <a:defRPr>
                <a:solidFill>
                  <a:schemeClr val="tx1">
                    <a:tint val="75000"/>
                  </a:schemeClr>
                </a:solidFill>
              </a:defRPr>
            </a:lvl1pPr>
          </a:lstStyle>
          <a:p>
            <a:pPr algn="l"/>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1046"/>
          </a:xfrm>
          <a:prstGeom prst="rect">
            <a:avLst/>
          </a:prstGeom>
        </p:spPr>
        <p:txBody>
          <a:bodyPr/>
          <a:lstStyle>
            <a:lvl1pPr marL="0" indent="0">
              <a:buNone/>
              <a:defRPr/>
            </a:lvl1pPr>
          </a:lstStyle>
          <a:p>
            <a:r>
              <a:rPr lang="en-US" noProof="0"/>
              <a:t>Click icon to add picture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318251030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hasCustomPrompt="1"/>
          </p:nvPr>
        </p:nvSpPr>
        <p:spPr>
          <a:xfrm>
            <a:off x="6743700" y="-1926"/>
            <a:ext cx="5448299" cy="6859926"/>
          </a:xfrm>
          <a:prstGeom prst="rect">
            <a:avLst/>
          </a:prstGeom>
        </p:spPr>
        <p:txBody>
          <a:bodyPr/>
          <a:lstStyle>
            <a:lvl1pPr marL="0" indent="0">
              <a:buNone/>
              <a:defRPr/>
            </a:lvl1pPr>
          </a:lstStyle>
          <a:p>
            <a:r>
              <a:rPr lang="en-US" noProof="0" dirty="0"/>
              <a:t>Bild </a:t>
            </a:r>
            <a:r>
              <a:rPr lang="en-US" noProof="0" dirty="0" err="1"/>
              <a:t>durch</a:t>
            </a:r>
            <a:r>
              <a:rPr lang="en-US" noProof="0" dirty="0"/>
              <a:t> </a:t>
            </a:r>
            <a:r>
              <a:rPr lang="en-US" noProof="0" dirty="0" err="1"/>
              <a:t>Klicken</a:t>
            </a:r>
            <a:r>
              <a:rPr lang="en-US" noProof="0" dirty="0"/>
              <a:t> auf Symbol </a:t>
            </a:r>
            <a:r>
              <a:rPr lang="en-US" noProof="0" dirty="0" err="1"/>
              <a:t>hinzufügen</a:t>
            </a:r>
            <a:endParaRPr lang="en-US" noProof="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53888"/>
          </a:xfrm>
          <a:prstGeom prst="rect">
            <a:avLst/>
          </a:prstGeom>
        </p:spPr>
        <p:txBody>
          <a:bodyPr wrap="square" lIns="0" tIns="0" rIns="0" bIns="0">
            <a:spAutoFit/>
          </a:bodyPr>
          <a:lstStyle>
            <a:lvl1pPr algn="ctr">
              <a:defRPr sz="100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3" name="Espace réservé du texte 2">
            <a:extLst>
              <a:ext uri="{FF2B5EF4-FFF2-40B4-BE49-F238E27FC236}">
                <a16:creationId xmlns:a16="http://schemas.microsoft.com/office/drawing/2014/main" id="{D9E97BD5-DEAE-432E-B2F7-C822ED70C24B}"/>
              </a:ext>
            </a:extLst>
          </p:cNvPr>
          <p:cNvSpPr>
            <a:spLocks noGrp="1"/>
          </p:cNvSpPr>
          <p:nvPr>
            <p:ph type="body" sz="quarter" idx="16" hasCustomPrompt="1"/>
          </p:nvPr>
        </p:nvSpPr>
        <p:spPr>
          <a:xfrm>
            <a:off x="696912" y="2133600"/>
            <a:ext cx="5399087" cy="4175125"/>
          </a:xfrm>
        </p:spPr>
        <p:txBody>
          <a:bodyPr>
            <a:noAutofit/>
          </a:bodyPr>
          <a:lstStyle>
            <a:lvl1pPr>
              <a:defRPr sz="1800"/>
            </a:lvl1pPr>
            <a:lvl2pPr marL="285750" indent="-285750">
              <a:buFont typeface="Gothic A1" pitchFamily="2" charset="-127"/>
              <a:buChar char="&gt;"/>
              <a:defRPr sz="1800"/>
            </a:lvl2pPr>
          </a:lstStyle>
          <a:p>
            <a:pPr lvl="1"/>
            <a:r>
              <a:rPr lang="en-US" noProof="0"/>
              <a:t>Insert text</a:t>
            </a:r>
          </a:p>
        </p:txBody>
      </p:sp>
    </p:spTree>
    <p:extLst>
      <p:ext uri="{BB962C8B-B14F-4D97-AF65-F5344CB8AC3E}">
        <p14:creationId xmlns:p14="http://schemas.microsoft.com/office/powerpoint/2010/main" val="2481547665"/>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445224"/>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704220352"/>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en-US" noProof="0"/>
              <a:t>Cliquez sur l'icône pour ajouter une image</a:t>
            </a:r>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95615572"/>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3" name="Holder 3">
            <a:extLst>
              <a:ext uri="{FF2B5EF4-FFF2-40B4-BE49-F238E27FC236}">
                <a16:creationId xmlns:a16="http://schemas.microsoft.com/office/drawing/2014/main" id="{6024133A-AD3E-48D4-8EDF-DADA7B3D4F09}"/>
              </a:ext>
            </a:extLst>
          </p:cNvPr>
          <p:cNvSpPr>
            <a:spLocks noGrp="1"/>
          </p:cNvSpPr>
          <p:nvPr>
            <p:ph type="subTitle" idx="4" hasCustomPrompt="1"/>
          </p:nvPr>
        </p:nvSpPr>
        <p:spPr>
          <a:xfrm>
            <a:off x="1343472" y="1364378"/>
            <a:ext cx="4752528"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cxnSp>
        <p:nvCxnSpPr>
          <p:cNvPr id="8" name="Gerade Verbindung 14">
            <a:extLst>
              <a:ext uri="{FF2B5EF4-FFF2-40B4-BE49-F238E27FC236}">
                <a16:creationId xmlns:a16="http://schemas.microsoft.com/office/drawing/2014/main" id="{54D808ED-93C8-43C7-A245-5113011CE390}"/>
              </a:ext>
            </a:extLst>
          </p:cNvPr>
          <p:cNvCxnSpPr>
            <a:cxnSpLocks/>
          </p:cNvCxnSpPr>
          <p:nvPr userDrawn="1"/>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Holder 4">
            <a:extLst>
              <a:ext uri="{FF2B5EF4-FFF2-40B4-BE49-F238E27FC236}">
                <a16:creationId xmlns:a16="http://schemas.microsoft.com/office/drawing/2014/main" id="{84C85653-CCDC-4D92-96F3-CF4A8B2BEE8C}"/>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917408250"/>
      </p:ext>
    </p:extLst>
  </p:cSld>
  <p:clrMapOvr>
    <a:masterClrMapping/>
  </p:clrMapOvr>
  <p:transition spd="med">
    <p:pull/>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3" name="Espace réservé du texte 2">
            <a:extLst>
              <a:ext uri="{FF2B5EF4-FFF2-40B4-BE49-F238E27FC236}">
                <a16:creationId xmlns:a16="http://schemas.microsoft.com/office/drawing/2014/main" id="{10FB312A-B59E-4725-A9CF-9BFEB1209CD0}"/>
              </a:ext>
            </a:extLst>
          </p:cNvPr>
          <p:cNvSpPr>
            <a:spLocks noGrp="1"/>
          </p:cNvSpPr>
          <p:nvPr>
            <p:ph type="body" sz="quarter" idx="17" hasCustomPrompt="1"/>
          </p:nvPr>
        </p:nvSpPr>
        <p:spPr>
          <a:xfrm>
            <a:off x="1343024" y="1330386"/>
            <a:ext cx="4752975" cy="326821"/>
          </a:xfrm>
        </p:spPr>
        <p:txBody>
          <a:bodyPr wrap="square" lIns="0" tIns="0" rIns="0" bIns="0">
            <a:spAutoFit/>
          </a:bodyPr>
          <a:lstStyle>
            <a:lvl1pPr marL="0" indent="0">
              <a:buNone/>
              <a:defRPr sz="2000">
                <a:solidFill>
                  <a:srgbClr val="7F7F7F"/>
                </a:solidFill>
                <a:latin typeface="+mj-lt"/>
              </a:defRPr>
            </a:lvl1pPr>
          </a:lstStyle>
          <a:p>
            <a:pPr lvl="0"/>
            <a:r>
              <a:rPr lang="en-US" noProof="0"/>
              <a:t>Subtitle</a:t>
            </a:r>
          </a:p>
        </p:txBody>
      </p:sp>
      <p:sp>
        <p:nvSpPr>
          <p:cNvPr id="7" name="Espace réservé du texte 6">
            <a:extLst>
              <a:ext uri="{FF2B5EF4-FFF2-40B4-BE49-F238E27FC236}">
                <a16:creationId xmlns:a16="http://schemas.microsoft.com/office/drawing/2014/main" id="{54930182-2862-4ECE-9904-4F8E8051CA30}"/>
              </a:ext>
            </a:extLst>
          </p:cNvPr>
          <p:cNvSpPr>
            <a:spLocks noGrp="1"/>
          </p:cNvSpPr>
          <p:nvPr>
            <p:ph type="body" sz="quarter" idx="18" hasCustomPrompt="1"/>
          </p:nvPr>
        </p:nvSpPr>
        <p:spPr>
          <a:xfrm>
            <a:off x="8184232" y="1330385"/>
            <a:ext cx="3275931" cy="326821"/>
          </a:xfrm>
        </p:spPr>
        <p:txBody>
          <a:bodyPr wrap="square"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98ACD5D8-F938-4EBA-B0E0-688D4624CCC1}"/>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Click icon to add picture</a:t>
            </a:r>
            <a:endParaRPr lang="en-US" noProof="0" dirty="0"/>
          </a:p>
        </p:txBody>
      </p:sp>
      <p:sp>
        <p:nvSpPr>
          <p:cNvPr id="10" name="Holder 4">
            <a:extLst>
              <a:ext uri="{FF2B5EF4-FFF2-40B4-BE49-F238E27FC236}">
                <a16:creationId xmlns:a16="http://schemas.microsoft.com/office/drawing/2014/main" id="{720BC30D-2925-4D00-9405-450486E7B446}"/>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071361454"/>
      </p:ext>
    </p:extLst>
  </p:cSld>
  <p:clrMapOvr>
    <a:masterClrMapping/>
  </p:clrMapOvr>
  <p:transition spd="med">
    <p:pull/>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775C9245-616E-4077-B33D-5FD8F67CEAF0}"/>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097821708"/>
      </p:ext>
    </p:extLst>
  </p:cSld>
  <p:clrMapOvr>
    <a:masterClrMapping/>
  </p:clrMapOvr>
  <p:transition spd="med">
    <p:pull/>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5 rounds picture + 3 texts">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4" name="Bildplatzhalter 36"/>
          <p:cNvSpPr>
            <a:spLocks noGrp="1" noChangeAspect="1"/>
          </p:cNvSpPr>
          <p:nvPr>
            <p:ph type="pic" sz="quarter" idx="20"/>
          </p:nvPr>
        </p:nvSpPr>
        <p:spPr>
          <a:xfrm>
            <a:off x="306759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5" name="Bildplatzhalter 36"/>
          <p:cNvSpPr>
            <a:spLocks noGrp="1" noChangeAspect="1"/>
          </p:cNvSpPr>
          <p:nvPr>
            <p:ph type="pic" sz="quarter" idx="21"/>
          </p:nvPr>
        </p:nvSpPr>
        <p:spPr>
          <a:xfrm>
            <a:off x="527556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48352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p:txBody>
      </p:sp>
      <p:sp>
        <p:nvSpPr>
          <p:cNvPr id="6" name="TextBox 5">
            <a:extLst>
              <a:ext uri="{FF2B5EF4-FFF2-40B4-BE49-F238E27FC236}">
                <a16:creationId xmlns:a16="http://schemas.microsoft.com/office/drawing/2014/main" id="{CBD13BBC-1866-D691-0190-C032C2298926}"/>
              </a:ext>
            </a:extLst>
          </p:cNvPr>
          <p:cNvSpPr txBox="1"/>
          <p:nvPr userDrawn="1"/>
        </p:nvSpPr>
        <p:spPr>
          <a:xfrm>
            <a:off x="5443268" y="6443932"/>
            <a:ext cx="1276709" cy="353683"/>
          </a:xfrm>
          <a:prstGeom prst="rect">
            <a:avLst/>
          </a:prstGeom>
          <a:solidFill>
            <a:schemeClr val="bg1"/>
          </a:solidFill>
        </p:spPr>
        <p:txBody>
          <a:bodyPr vert="eaVert" wrap="square" lIns="0" tIns="0" rIns="0" bIns="0" rtlCol="0">
            <a:spAutoFit/>
          </a:bodyPr>
          <a:lstStyle/>
          <a:p>
            <a:endParaRPr lang="en-US" sz="2400" dirty="0" err="1"/>
          </a:p>
        </p:txBody>
      </p:sp>
    </p:spTree>
    <p:extLst>
      <p:ext uri="{BB962C8B-B14F-4D97-AF65-F5344CB8AC3E}">
        <p14:creationId xmlns:p14="http://schemas.microsoft.com/office/powerpoint/2010/main" val="1589862819"/>
      </p:ext>
    </p:extLst>
  </p:cSld>
  <p:clrMapOvr>
    <a:masterClrMapping/>
  </p:clrMapOvr>
  <p:transition spd="med">
    <p:pull/>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4 rounds picture + 3 text">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4" name="Bildplatzhalter 36"/>
          <p:cNvSpPr>
            <a:spLocks noGrp="1" noChangeAspect="1"/>
          </p:cNvSpPr>
          <p:nvPr>
            <p:ph type="pic" sz="quarter" idx="20"/>
          </p:nvPr>
        </p:nvSpPr>
        <p:spPr>
          <a:xfrm>
            <a:off x="387821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5" name="Bildplatzhalter 36"/>
          <p:cNvSpPr>
            <a:spLocks noGrp="1" noChangeAspect="1"/>
          </p:cNvSpPr>
          <p:nvPr>
            <p:ph type="pic" sz="quarter" idx="21"/>
          </p:nvPr>
        </p:nvSpPr>
        <p:spPr>
          <a:xfrm>
            <a:off x="659578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9313344"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3509604618"/>
      </p:ext>
    </p:extLst>
  </p:cSld>
  <p:clrMapOvr>
    <a:masterClrMapping/>
  </p:clrMapOvr>
  <p:transition spd="med">
    <p:pull/>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721822"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25629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646"/>
          </a:xfrm>
          <a:prstGeom prst="rect">
            <a:avLst/>
          </a:prstGeom>
        </p:spPr>
        <p:txBody>
          <a:bodyPr/>
          <a:lstStyle>
            <a:lvl1pPr marL="0" indent="0">
              <a:buNone/>
              <a:defRPr/>
            </a:lvl1pPr>
          </a:lstStyle>
          <a:p>
            <a:r>
              <a:rPr lang="en-US" noProof="0"/>
              <a:t>Click icon to add picture</a:t>
            </a:r>
            <a:endParaRPr lang="en-US" noProof="0"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506783" y="4080292"/>
            <a:ext cx="1858160" cy="487249"/>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36285787"/>
      </p:ext>
    </p:extLst>
  </p:cSld>
  <p:clrMapOvr>
    <a:masterClrMapping/>
  </p:clrMapOvr>
  <p:transition spd="med">
    <p:pull/>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picture + 3 rounds">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721822"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25629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7" name="Bildplatzhalter 6"/>
          <p:cNvSpPr>
            <a:spLocks noGrp="1"/>
          </p:cNvSpPr>
          <p:nvPr>
            <p:ph type="pic" sz="quarter" idx="26"/>
          </p:nvPr>
        </p:nvSpPr>
        <p:spPr>
          <a:xfrm>
            <a:off x="0" y="1989324"/>
            <a:ext cx="3698710" cy="2879647"/>
          </a:xfrm>
          <a:prstGeom prst="rect">
            <a:avLst/>
          </a:prstGeom>
        </p:spPr>
        <p:txBody>
          <a:bodyPr/>
          <a:lstStyle>
            <a:lvl1pPr marL="0" indent="0">
              <a:buNone/>
              <a:defRPr/>
            </a:lvl1pPr>
          </a:lstStyle>
          <a:p>
            <a:r>
              <a:rPr lang="en-US" noProof="0"/>
              <a:t>Click icon to add picture</a:t>
            </a:r>
            <a:endParaRPr lang="en-US" noProof="0"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506783" y="4080292"/>
            <a:ext cx="1858160" cy="487249"/>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0CC547F2-87C1-4AA0-9DC2-C03EC3F19917}"/>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4" name="object 24">
            <a:extLst>
              <a:ext uri="{FF2B5EF4-FFF2-40B4-BE49-F238E27FC236}">
                <a16:creationId xmlns:a16="http://schemas.microsoft.com/office/drawing/2014/main" id="{9021923B-8002-49B8-8519-C8D913EEB309}"/>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6" name="Textplatzhalter 34">
            <a:extLst>
              <a:ext uri="{FF2B5EF4-FFF2-40B4-BE49-F238E27FC236}">
                <a16:creationId xmlns:a16="http://schemas.microsoft.com/office/drawing/2014/main" id="{1870503D-DDDD-45B0-90A7-3D26FEE021FB}"/>
              </a:ext>
            </a:extLst>
          </p:cNvPr>
          <p:cNvSpPr>
            <a:spLocks noGrp="1"/>
          </p:cNvSpPr>
          <p:nvPr>
            <p:ph type="body" sz="quarter" idx="18" hasCustomPrompt="1"/>
          </p:nvPr>
        </p:nvSpPr>
        <p:spPr>
          <a:xfrm>
            <a:off x="758756" y="5125960"/>
            <a:ext cx="2376183"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1A2DDAB7-E855-4FDB-9C1D-D48CCB8C6874}"/>
              </a:ext>
            </a:extLst>
          </p:cNvPr>
          <p:cNvSpPr>
            <a:spLocks noGrp="1"/>
          </p:cNvSpPr>
          <p:nvPr>
            <p:ph type="body" sz="quarter" idx="24" hasCustomPrompt="1"/>
          </p:nvPr>
        </p:nvSpPr>
        <p:spPr>
          <a:xfrm>
            <a:off x="6476736" y="5125960"/>
            <a:ext cx="2309882"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89F347BB-CCAE-402E-BE24-DC28F0B94C6C}"/>
              </a:ext>
            </a:extLst>
          </p:cNvPr>
          <p:cNvSpPr>
            <a:spLocks noGrp="1"/>
          </p:cNvSpPr>
          <p:nvPr>
            <p:ph type="body" sz="quarter" idx="25" hasCustomPrompt="1"/>
          </p:nvPr>
        </p:nvSpPr>
        <p:spPr>
          <a:xfrm>
            <a:off x="3606926" y="5125960"/>
            <a:ext cx="2363190"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81866770-EA88-4F6B-88C5-0880D416BB61}"/>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37" name="Textplatzhalter 34">
            <a:extLst>
              <a:ext uri="{FF2B5EF4-FFF2-40B4-BE49-F238E27FC236}">
                <a16:creationId xmlns:a16="http://schemas.microsoft.com/office/drawing/2014/main" id="{7705AC8A-5E30-4534-903C-A191B2DFB3C8}"/>
              </a:ext>
            </a:extLst>
          </p:cNvPr>
          <p:cNvSpPr>
            <a:spLocks noGrp="1"/>
          </p:cNvSpPr>
          <p:nvPr>
            <p:ph type="body" sz="quarter" idx="36" hasCustomPrompt="1"/>
          </p:nvPr>
        </p:nvSpPr>
        <p:spPr>
          <a:xfrm>
            <a:off x="9354127" y="5109159"/>
            <a:ext cx="230988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4203661396"/>
      </p:ext>
    </p:extLst>
  </p:cSld>
  <p:clrMapOvr>
    <a:masterClrMapping/>
  </p:clrMapOvr>
  <p:transition spd="med">
    <p:pull/>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4 rounds picture + 3 text">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userDrawn="1"/>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3" name="Textplatzhalter 26"/>
          <p:cNvSpPr>
            <a:spLocks noGrp="1"/>
          </p:cNvSpPr>
          <p:nvPr>
            <p:ph type="body" sz="quarter" idx="29" hasCustomPrompt="1"/>
          </p:nvPr>
        </p:nvSpPr>
        <p:spPr>
          <a:xfrm>
            <a:off x="3599343"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userDrawn="1"/>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7" name="Textplatzhalter 26"/>
          <p:cNvSpPr>
            <a:spLocks noGrp="1"/>
          </p:cNvSpPr>
          <p:nvPr>
            <p:ph type="body" sz="quarter" idx="32" hasCustomPrompt="1"/>
          </p:nvPr>
        </p:nvSpPr>
        <p:spPr>
          <a:xfrm>
            <a:off x="6476735"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userDrawn="1"/>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51" name="Textplatzhalter 26"/>
          <p:cNvSpPr>
            <a:spLocks noGrp="1"/>
          </p:cNvSpPr>
          <p:nvPr>
            <p:ph type="body" sz="quarter" idx="35" hasCustomPrompt="1"/>
          </p:nvPr>
        </p:nvSpPr>
        <p:spPr>
          <a:xfrm>
            <a:off x="9354127"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Tree>
    <p:extLst>
      <p:ext uri="{BB962C8B-B14F-4D97-AF65-F5344CB8AC3E}">
        <p14:creationId xmlns:p14="http://schemas.microsoft.com/office/powerpoint/2010/main" val="623762909"/>
      </p:ext>
    </p:extLst>
  </p:cSld>
  <p:clrMapOvr>
    <a:masterClrMapping/>
  </p:clrMapOvr>
  <p:transition spd="med">
    <p:pull/>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4 rounds picture + 4 text">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Click to edit Master title style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6476736" y="5125960"/>
            <a:ext cx="2309882"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userDrawn="1"/>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3" name="Textplatzhalter 26"/>
          <p:cNvSpPr>
            <a:spLocks noGrp="1"/>
          </p:cNvSpPr>
          <p:nvPr>
            <p:ph type="body" sz="quarter" idx="29" hasCustomPrompt="1"/>
          </p:nvPr>
        </p:nvSpPr>
        <p:spPr>
          <a:xfrm>
            <a:off x="3599343"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userDrawn="1"/>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7" name="Textplatzhalter 26"/>
          <p:cNvSpPr>
            <a:spLocks noGrp="1"/>
          </p:cNvSpPr>
          <p:nvPr>
            <p:ph type="body" sz="quarter" idx="32" hasCustomPrompt="1"/>
          </p:nvPr>
        </p:nvSpPr>
        <p:spPr>
          <a:xfrm>
            <a:off x="6476735"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userDrawn="1"/>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51" name="Textplatzhalter 26"/>
          <p:cNvSpPr>
            <a:spLocks noGrp="1"/>
          </p:cNvSpPr>
          <p:nvPr>
            <p:ph type="body" sz="quarter" idx="35" hasCustomPrompt="1"/>
          </p:nvPr>
        </p:nvSpPr>
        <p:spPr>
          <a:xfrm>
            <a:off x="9354127"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9" name="Textplatzhalter 34"/>
          <p:cNvSpPr>
            <a:spLocks noGrp="1"/>
          </p:cNvSpPr>
          <p:nvPr>
            <p:ph type="body" sz="quarter" idx="36" hasCustomPrompt="1"/>
          </p:nvPr>
        </p:nvSpPr>
        <p:spPr>
          <a:xfrm>
            <a:off x="9354127" y="5109159"/>
            <a:ext cx="230988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2473634759"/>
      </p:ext>
    </p:extLst>
  </p:cSld>
  <p:clrMapOvr>
    <a:masterClrMapping/>
  </p:clrMapOvr>
  <p:transition spd="med">
    <p:pull/>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noProof="0"/>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1090319435"/>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en-US" noProof="0"/>
              <a:t>Cliquez sur l'icône pour ajouter une image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255872570"/>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endParaRPr lang="en-US" noProof="0"/>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6" name="object 12"/>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2">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7" name="object 13">
            <a:hlinkClick r:id="rId3"/>
          </p:cNvPr>
          <p:cNvSpPr/>
          <p:nvPr userDrawn="1"/>
        </p:nvSpPr>
        <p:spPr>
          <a:xfrm>
            <a:off x="11305544" y="6171778"/>
            <a:ext cx="149054" cy="149054"/>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US" sz="662" noProof="0"/>
          </a:p>
        </p:txBody>
      </p:sp>
      <p:sp>
        <p:nvSpPr>
          <p:cNvPr id="8" name="object 14">
            <a:hlinkClick r:id="rId5"/>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pic>
        <p:nvPicPr>
          <p:cNvPr id="9" name="Bild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1082"/>
          </a:xfrm>
          <a:prstGeom prst="rect">
            <a:avLst/>
          </a:prstGeom>
        </p:spPr>
        <p:txBody>
          <a:bodyPr/>
          <a:lstStyle>
            <a:lvl1pPr marL="0" indent="0">
              <a:buNone/>
              <a:defRPr/>
            </a:lvl1pPr>
          </a:lstStyle>
          <a:p>
            <a:r>
              <a:rPr lang="en-US" noProof="0"/>
              <a:t>Click icon to add picture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2" name="Holder 4">
            <a:extLst>
              <a:ext uri="{FF2B5EF4-FFF2-40B4-BE49-F238E27FC236}">
                <a16:creationId xmlns:a16="http://schemas.microsoft.com/office/drawing/2014/main" id="{DB3417AD-FEDE-477B-9F0A-D16A1DD61585}"/>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368048694"/>
      </p:ext>
    </p:extLst>
  </p:cSld>
  <p:clrMapOvr>
    <a:masterClrMapping/>
  </p:clrMapOvr>
  <p:transition spd="med">
    <p:pull/>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883171951"/>
      </p:ext>
    </p:extLst>
  </p:cSld>
  <p:clrMapOvr>
    <a:masterClrMapping/>
  </p:clrMapOvr>
  <p:transition spd="med">
    <p:pull/>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Chapter 1">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pic>
        <p:nvPicPr>
          <p:cNvPr id="11" name="Bild 5">
            <a:extLst>
              <a:ext uri="{FF2B5EF4-FFF2-40B4-BE49-F238E27FC236}">
                <a16:creationId xmlns:a16="http://schemas.microsoft.com/office/drawing/2014/main" id="{05DF908D-7686-144A-B806-811548DF56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96" y="0"/>
            <a:ext cx="2136315" cy="5589588"/>
          </a:xfrm>
          <a:prstGeom prst="rect">
            <a:avLst/>
          </a:prstGeom>
        </p:spPr>
      </p:pic>
    </p:spTree>
    <p:extLst>
      <p:ext uri="{BB962C8B-B14F-4D97-AF65-F5344CB8AC3E}">
        <p14:creationId xmlns:p14="http://schemas.microsoft.com/office/powerpoint/2010/main" val="3979300992"/>
      </p:ext>
    </p:extLst>
  </p:cSld>
  <p:clrMapOvr>
    <a:masterClrMapping/>
  </p:clrMapOvr>
  <p:transition spd="slow">
    <p:push dir="u"/>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5_Round pictures ">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p:nvPr>
        </p:nvSpPr>
        <p:spPr/>
        <p:txBody>
          <a:bodyPr/>
          <a:lstStyle/>
          <a:p>
            <a:r>
              <a:rPr lang="de-DE"/>
              <a:t>Mastertitelformat bearbeiten</a:t>
            </a:r>
            <a:endParaRPr lang="de-CH" dirty="0"/>
          </a:p>
        </p:txBody>
      </p:sp>
      <p:sp>
        <p:nvSpPr>
          <p:cNvPr id="3" name="Fußzeilenplatzhalter 2"/>
          <p:cNvSpPr>
            <a:spLocks noGrp="1"/>
          </p:cNvSpPr>
          <p:nvPr>
            <p:ph type="ftr" sz="quarter" idx="10"/>
          </p:nvPr>
        </p:nvSpPr>
        <p:spPr/>
        <p:txBody>
          <a:bodyPr/>
          <a:lstStyle>
            <a:lvl1pPr algn="ctr">
              <a:defRPr/>
            </a:lvl1pPr>
          </a:lstStyle>
          <a:p>
            <a:endParaRPr lang="de-CH" dirty="0"/>
          </a:p>
        </p:txBody>
      </p:sp>
      <p:sp>
        <p:nvSpPr>
          <p:cNvPr id="4" name="Datumsplatzhalter 3"/>
          <p:cNvSpPr>
            <a:spLocks noGrp="1"/>
          </p:cNvSpPr>
          <p:nvPr>
            <p:ph type="dt" sz="half" idx="11"/>
          </p:nvPr>
        </p:nvSpPr>
        <p:spPr/>
        <p:txBody>
          <a:bodyPr/>
          <a:lstStyle/>
          <a:p>
            <a:r>
              <a:rPr lang="de-DE"/>
              <a:t>11.03.2022</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311688"/>
          </a:xfrm>
          <a:prstGeom prst="rect">
            <a:avLst/>
          </a:prstGeom>
        </p:spPr>
        <p:txBody>
          <a:bodyPr wrap="square" lIns="0" tIns="0" rIns="0" bIns="0">
            <a:spAutoFit/>
          </a:bodyPr>
          <a:lstStyle>
            <a:lvl1pPr algn="ctr">
              <a:lnSpc>
                <a:spcPct val="108000"/>
              </a:lnSpc>
              <a:defRPr sz="2001">
                <a:solidFill>
                  <a:schemeClr val="bg1">
                    <a:lumMod val="50000"/>
                  </a:schemeClr>
                </a:solidFill>
                <a:latin typeface="+mj-lt"/>
              </a:defRPr>
            </a:lvl1pPr>
          </a:lstStyle>
          <a:p>
            <a:r>
              <a:rPr lang="de-CH" dirty="0" err="1"/>
              <a:t>Subtitel</a:t>
            </a:r>
            <a:endParaRPr dirty="0"/>
          </a:p>
        </p:txBody>
      </p:sp>
      <p:sp>
        <p:nvSpPr>
          <p:cNvPr id="30" name="Textplatzhalter 26"/>
          <p:cNvSpPr>
            <a:spLocks noGrp="1"/>
          </p:cNvSpPr>
          <p:nvPr>
            <p:ph type="body" sz="quarter" idx="14" hasCustomPrompt="1"/>
          </p:nvPr>
        </p:nvSpPr>
        <p:spPr>
          <a:xfrm>
            <a:off x="768100"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35" name="Textplatzhalter 34"/>
          <p:cNvSpPr>
            <a:spLocks noGrp="1"/>
          </p:cNvSpPr>
          <p:nvPr>
            <p:ph type="body" sz="quarter" idx="18" hasCustomPrompt="1"/>
          </p:nvPr>
        </p:nvSpPr>
        <p:spPr>
          <a:xfrm>
            <a:off x="758756" y="5125960"/>
            <a:ext cx="2376183"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34" name="Textplatzhalter 34"/>
          <p:cNvSpPr>
            <a:spLocks noGrp="1"/>
          </p:cNvSpPr>
          <p:nvPr>
            <p:ph type="body" sz="quarter" idx="24" hasCustomPrompt="1"/>
          </p:nvPr>
        </p:nvSpPr>
        <p:spPr>
          <a:xfrm>
            <a:off x="6476736" y="5125960"/>
            <a:ext cx="2309882"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
        <p:nvSpPr>
          <p:cNvPr id="36" name="Textplatzhalter 34"/>
          <p:cNvSpPr>
            <a:spLocks noGrp="1"/>
          </p:cNvSpPr>
          <p:nvPr>
            <p:ph type="body" sz="quarter" idx="25" hasCustomPrompt="1"/>
          </p:nvPr>
        </p:nvSpPr>
        <p:spPr>
          <a:xfrm>
            <a:off x="3606926" y="5125960"/>
            <a:ext cx="2363190"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
        <p:nvSpPr>
          <p:cNvPr id="39" name="Textplatzhalter 26"/>
          <p:cNvSpPr>
            <a:spLocks noGrp="1"/>
          </p:cNvSpPr>
          <p:nvPr>
            <p:ph type="body" sz="quarter" idx="26" hasCustomPrompt="1"/>
          </p:nvPr>
        </p:nvSpPr>
        <p:spPr>
          <a:xfrm>
            <a:off x="764167"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userDrawn="1"/>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43" name="Textplatzhalter 26"/>
          <p:cNvSpPr>
            <a:spLocks noGrp="1"/>
          </p:cNvSpPr>
          <p:nvPr>
            <p:ph type="body" sz="quarter" idx="29" hasCustomPrompt="1"/>
          </p:nvPr>
        </p:nvSpPr>
        <p:spPr>
          <a:xfrm>
            <a:off x="3599343"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userDrawn="1"/>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47" name="Textplatzhalter 26"/>
          <p:cNvSpPr>
            <a:spLocks noGrp="1"/>
          </p:cNvSpPr>
          <p:nvPr>
            <p:ph type="body" sz="quarter" idx="32" hasCustomPrompt="1"/>
          </p:nvPr>
        </p:nvSpPr>
        <p:spPr>
          <a:xfrm>
            <a:off x="6476735"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userDrawn="1"/>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51" name="Textplatzhalter 26"/>
          <p:cNvSpPr>
            <a:spLocks noGrp="1"/>
          </p:cNvSpPr>
          <p:nvPr>
            <p:ph type="body" sz="quarter" idx="35" hasCustomPrompt="1"/>
          </p:nvPr>
        </p:nvSpPr>
        <p:spPr>
          <a:xfrm>
            <a:off x="9354127"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9" name="Textplatzhalter 34"/>
          <p:cNvSpPr>
            <a:spLocks noGrp="1"/>
          </p:cNvSpPr>
          <p:nvPr>
            <p:ph type="body" sz="quarter" idx="36" hasCustomPrompt="1"/>
          </p:nvPr>
        </p:nvSpPr>
        <p:spPr>
          <a:xfrm>
            <a:off x="9354127" y="5109159"/>
            <a:ext cx="2309881"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Tree>
    <p:extLst>
      <p:ext uri="{BB962C8B-B14F-4D97-AF65-F5344CB8AC3E}">
        <p14:creationId xmlns:p14="http://schemas.microsoft.com/office/powerpoint/2010/main" val="2845701641"/>
      </p:ext>
    </p:extLst>
  </p:cSld>
  <p:clrMapOvr>
    <a:masterClrMapping/>
  </p:clrMapOvr>
  <p:transition spd="med">
    <p:pull/>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Chapter 2">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164" y="2"/>
            <a:ext cx="3398687" cy="5589587"/>
          </a:xfrm>
          <a:prstGeom prst="rect">
            <a:avLst/>
          </a:prstGeom>
        </p:spPr>
      </p:pic>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379434836"/>
      </p:ext>
    </p:extLst>
  </p:cSld>
  <p:clrMapOvr>
    <a:masterClrMapping/>
  </p:clrMapOvr>
  <p:transition spd="slow">
    <p:push dir="u"/>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Chapter 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950" y="0"/>
            <a:ext cx="3632923" cy="5589588"/>
          </a:xfrm>
          <a:prstGeom prst="rect">
            <a:avLst/>
          </a:prstGeom>
        </p:spPr>
      </p:pic>
      <p:sp>
        <p:nvSpPr>
          <p:cNvPr id="11"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2"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2787367720"/>
      </p:ext>
    </p:extLst>
  </p:cSld>
  <p:clrMapOvr>
    <a:masterClrMapping/>
  </p:clrMapOvr>
  <p:transition spd="slow">
    <p:push dir="u"/>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Chapter 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 y="-56428"/>
            <a:ext cx="3952752" cy="5646015"/>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707553495"/>
      </p:ext>
    </p:extLst>
  </p:cSld>
  <p:clrMapOvr>
    <a:masterClrMapping/>
  </p:clrMapOvr>
  <p:transition spd="slow">
    <p:push dir="u"/>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Chapter 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25.05.2020</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627" y="2"/>
            <a:ext cx="3489401" cy="5589587"/>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269853429"/>
      </p:ext>
    </p:extLst>
  </p:cSld>
  <p:clrMapOvr>
    <a:masterClrMapping/>
  </p:clrMapOvr>
  <p:transition spd="slow">
    <p:push dir="u"/>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de-CH" dirty="0"/>
              <a:t>Welcome </a:t>
            </a:r>
            <a:r>
              <a:rPr lang="de-CH" dirty="0" err="1"/>
              <a:t>to</a:t>
            </a:r>
            <a:r>
              <a:rPr lang="de-CH" dirty="0"/>
              <a:t> Mikron</a:t>
            </a:r>
            <a:endParaRPr lang="de-DE" dirty="0"/>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de-DE" dirty="0" err="1"/>
              <a:t>Subtitle</a:t>
            </a:r>
            <a:endParaRPr lang="de-DE" dirty="0"/>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fr-FR"/>
              <a:t>Cliquez sur l'icône pour ajouter une image</a:t>
            </a:r>
            <a:endParaRPr lang="de-CH" dirty="0"/>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1060792825"/>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17612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BC9F18A8-E0DA-454C-87AA-75A64C06B613}"/>
              </a:ext>
            </a:extLst>
          </p:cNvPr>
          <p:cNvSpPr>
            <a:spLocks noGrp="1"/>
          </p:cNvSpPr>
          <p:nvPr>
            <p:ph type="pic" sz="quarter" idx="17"/>
          </p:nvPr>
        </p:nvSpPr>
        <p:spPr>
          <a:xfrm>
            <a:off x="1336676" y="2060848"/>
            <a:ext cx="4759324" cy="648072"/>
          </a:xfrm>
          <a:prstGeom prst="rect">
            <a:avLst/>
          </a:prstGeom>
        </p:spPr>
        <p:txBody>
          <a:bodyPr/>
          <a:lstStyle>
            <a:lvl1pPr marL="0" indent="0">
              <a:buNone/>
              <a:defRPr/>
            </a:lvl1pPr>
          </a:lstStyle>
          <a:p>
            <a:r>
              <a:rPr lang="fr-FR" dirty="0"/>
              <a:t>Cliquez sur l'icône pour ajouter une image</a:t>
            </a:r>
            <a:endParaRPr lang="en-US" dirty="0"/>
          </a:p>
        </p:txBody>
      </p: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3" name="Holder 3">
            <a:extLst>
              <a:ext uri="{FF2B5EF4-FFF2-40B4-BE49-F238E27FC236}">
                <a16:creationId xmlns:a16="http://schemas.microsoft.com/office/drawing/2014/main" id="{6024133A-AD3E-48D4-8EDF-DADA7B3D4F09}"/>
              </a:ext>
            </a:extLst>
          </p:cNvPr>
          <p:cNvSpPr>
            <a:spLocks noGrp="1"/>
          </p:cNvSpPr>
          <p:nvPr>
            <p:ph type="subTitle" idx="4" hasCustomPrompt="1"/>
          </p:nvPr>
        </p:nvSpPr>
        <p:spPr>
          <a:xfrm>
            <a:off x="1343472" y="1364378"/>
            <a:ext cx="4752528"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cxnSp>
        <p:nvCxnSpPr>
          <p:cNvPr id="8" name="Gerade Verbindung 14">
            <a:extLst>
              <a:ext uri="{FF2B5EF4-FFF2-40B4-BE49-F238E27FC236}">
                <a16:creationId xmlns:a16="http://schemas.microsoft.com/office/drawing/2014/main" id="{FF7FF14C-0A74-41B0-9EF3-40D86936F3D6}"/>
              </a:ext>
            </a:extLst>
          </p:cNvPr>
          <p:cNvCxnSpPr>
            <a:cxnSpLocks/>
          </p:cNvCxnSpPr>
          <p:nvPr userDrawn="1"/>
        </p:nvCxnSpPr>
        <p:spPr>
          <a:xfrm>
            <a:off x="717612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65661"/>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889724848"/>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2276585099"/>
      </p:ext>
    </p:extLst>
  </p:cSld>
  <p:clrMapOvr>
    <a:masterClrMapping/>
  </p:clrMapOvr>
  <p:transition spd="med">
    <p:pull/>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Tree>
    <p:extLst>
      <p:ext uri="{BB962C8B-B14F-4D97-AF65-F5344CB8AC3E}">
        <p14:creationId xmlns:p14="http://schemas.microsoft.com/office/powerpoint/2010/main" val="3336760804"/>
      </p:ext>
    </p:extLst>
  </p:cSld>
  <p:clrMapOvr>
    <a:masterClrMapping/>
  </p:clrMapOvr>
  <p:transition spd="med">
    <p:pull/>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10764869" cy="4546045"/>
          </a:xfrm>
        </p:spPr>
        <p:txBody>
          <a:bodyPr>
            <a:noAutofit/>
          </a:bodyPr>
          <a:lstStyle/>
          <a:p>
            <a:pPr lvl="0"/>
            <a:r>
              <a:rPr lang="fr-FR" dirty="0"/>
              <a:t>Modifier les styles du texte du masque</a:t>
            </a:r>
          </a:p>
        </p:txBody>
      </p:sp>
    </p:spTree>
    <p:extLst>
      <p:ext uri="{BB962C8B-B14F-4D97-AF65-F5344CB8AC3E}">
        <p14:creationId xmlns:p14="http://schemas.microsoft.com/office/powerpoint/2010/main" val="555389822"/>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5039047"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6423025" y="1773238"/>
            <a:ext cx="5037138" cy="4546600"/>
          </a:xfrm>
        </p:spPr>
        <p:txBody>
          <a:bodyPr lIns="0">
            <a:noAutofit/>
          </a:bodyPr>
          <a:lstStyle/>
          <a:p>
            <a:pPr lvl="0"/>
            <a:r>
              <a:rPr lang="fr-FR" dirty="0"/>
              <a:t>Modifier les styles du texte du masque</a:t>
            </a:r>
          </a:p>
        </p:txBody>
      </p:sp>
    </p:spTree>
    <p:extLst>
      <p:ext uri="{BB962C8B-B14F-4D97-AF65-F5344CB8AC3E}">
        <p14:creationId xmlns:p14="http://schemas.microsoft.com/office/powerpoint/2010/main" val="3378273095"/>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3022823"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4568885" y="1773238"/>
            <a:ext cx="3022823" cy="4546600"/>
          </a:xfrm>
        </p:spPr>
        <p:txBody>
          <a:bodyPr lIns="0">
            <a:noAutofit/>
          </a:bodyPr>
          <a:lstStyle/>
          <a:p>
            <a:pPr lvl="0"/>
            <a:r>
              <a:rPr lang="fr-FR" dirty="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p:nvPr>
        </p:nvSpPr>
        <p:spPr>
          <a:xfrm>
            <a:off x="8437563" y="1773238"/>
            <a:ext cx="3022600" cy="4546600"/>
          </a:xfrm>
        </p:spPr>
        <p:txBody>
          <a:bodyPr lIns="0">
            <a:noAutofit/>
          </a:body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1981027603"/>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fr-FR" dirty="0"/>
              <a:t>Cliquez sur l'icône pour ajouter une image</a:t>
            </a:r>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2264922625"/>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053196648"/>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ctr">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3678392514"/>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008691666"/>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de-CH" dirty="0" err="1"/>
              <a:t>Subtitle</a:t>
            </a:r>
            <a:endParaRPr dirty="0"/>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de-CH" dirty="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de-CH" dirty="0" err="1"/>
              <a:t>Subtitle</a:t>
            </a:r>
            <a:endParaRPr lang="de-CH" dirty="0"/>
          </a:p>
        </p:txBody>
      </p:sp>
    </p:spTree>
    <p:extLst>
      <p:ext uri="{BB962C8B-B14F-4D97-AF65-F5344CB8AC3E}">
        <p14:creationId xmlns:p14="http://schemas.microsoft.com/office/powerpoint/2010/main" val="4115561541"/>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hasCustomPrompt="1"/>
          </p:nvPr>
        </p:nvSpPr>
        <p:spPr>
          <a:xfrm>
            <a:off x="696913" y="2193925"/>
            <a:ext cx="5399087" cy="3921326"/>
          </a:xfrm>
        </p:spPr>
        <p:txBody>
          <a:bodyPr>
            <a:noAutofit/>
          </a:bodyPr>
          <a:lstStyle>
            <a:lvl1pPr>
              <a:spcAft>
                <a:spcPts val="600"/>
              </a:spcAft>
              <a:defRPr sz="1800"/>
            </a:lvl1pPr>
          </a:lstStyle>
          <a:p>
            <a:pPr lvl="0"/>
            <a:r>
              <a:rPr lang="en-US" noProof="0"/>
              <a:t>Modifier les styles du texte du masque</a:t>
            </a:r>
          </a:p>
        </p:txBody>
      </p:sp>
    </p:spTree>
    <p:extLst>
      <p:ext uri="{BB962C8B-B14F-4D97-AF65-F5344CB8AC3E}">
        <p14:creationId xmlns:p14="http://schemas.microsoft.com/office/powerpoint/2010/main" val="1698866748"/>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fr-FR" dirty="0"/>
              <a:t>Cliquez sur l'icône pour ajouter une image</a:t>
            </a:r>
            <a:endParaRPr lang="de-CH"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4007342651"/>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53888"/>
          </a:xfrm>
          <a:prstGeom prst="rect">
            <a:avLst/>
          </a:prstGeom>
        </p:spPr>
        <p:txBody>
          <a:bodyPr wrap="square" lIns="0" tIns="0" rIns="0" bIns="0">
            <a:spAutoFit/>
          </a:bodyPr>
          <a:lstStyle>
            <a:lvl1pPr algn="ctr">
              <a:defRPr sz="1000" b="0">
                <a:solidFill>
                  <a:schemeClr val="tx1">
                    <a:tint val="75000"/>
                  </a:schemeClr>
                </a:solidFill>
                <a:latin typeface="+mn-lt"/>
                <a:ea typeface="Gothic A1 SemiBold" pitchFamily="2" charset="-127"/>
                <a:cs typeface="Gothic A1 SemiBold" pitchFamily="2" charset="-127"/>
              </a:defRPr>
            </a:lvl1pPr>
          </a:lstStyle>
          <a:p>
            <a:endParaRPr lang="de-CH" dirty="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p:nvPr>
        </p:nvSpPr>
        <p:spPr>
          <a:xfrm>
            <a:off x="696913" y="2193925"/>
            <a:ext cx="5399087" cy="3921326"/>
          </a:xfrm>
        </p:spPr>
        <p:txBody>
          <a:bodyPr>
            <a:noAutofit/>
          </a:bodyPr>
          <a:lstStyle>
            <a:lvl1pPr>
              <a:spcAft>
                <a:spcPts val="600"/>
              </a:spcAft>
              <a:defRPr sz="1800"/>
            </a:lvl1pPr>
          </a:lstStyle>
          <a:p>
            <a:pPr lvl="0"/>
            <a:r>
              <a:rPr lang="fr-FR" dirty="0"/>
              <a:t>Modifier les styles du texte du masque</a:t>
            </a:r>
          </a:p>
        </p:txBody>
      </p:sp>
    </p:spTree>
    <p:extLst>
      <p:ext uri="{BB962C8B-B14F-4D97-AF65-F5344CB8AC3E}">
        <p14:creationId xmlns:p14="http://schemas.microsoft.com/office/powerpoint/2010/main" val="3840530013"/>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a:t>Lilly-Mikron 08SEP2021</a:t>
            </a:r>
            <a:endParaRPr lang="en-US" dirty="0"/>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de-CH" dirty="0"/>
          </a:p>
        </p:txBody>
      </p:sp>
      <p:sp>
        <p:nvSpPr>
          <p:cNvPr id="9" name="Foliennummernplatzhalter 8"/>
          <p:cNvSpPr>
            <a:spLocks noGrp="1"/>
          </p:cNvSpPr>
          <p:nvPr>
            <p:ph type="sldNum" sz="quarter" idx="12"/>
          </p:nvPr>
        </p:nvSpPr>
        <p:spPr/>
        <p:txBody>
          <a:bodyPr/>
          <a:lstStyle/>
          <a:p>
            <a:fld id="{B6F15528-21DE-4FAA-801E-634DDDAF4B2B}" type="slidenum">
              <a:rPr lang="de-CH" smtClean="0"/>
              <a:pPr/>
              <a:t>‹#›</a:t>
            </a:fld>
            <a:endParaRPr lang="de-CH" dirty="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de-CH" dirty="0"/>
              <a:t>Title</a:t>
            </a:r>
            <a:endParaRPr lang="en-US" sz="3275" dirty="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de-CH" dirty="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de-CH" dirty="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dirty="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dirty="0">
                <a:solidFill>
                  <a:srgbClr val="7E99CC"/>
                </a:solidFill>
                <a:latin typeface="Gothic A1 Medium"/>
                <a:cs typeface="Gothic A1 Medium"/>
              </a:rPr>
              <a:t>&gt;</a:t>
            </a:r>
            <a:endParaRPr lang="en-US" sz="3275" dirty="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dirty="0">
                <a:solidFill>
                  <a:srgbClr val="003399"/>
                </a:solidFill>
                <a:latin typeface="Gothic A1 Medium"/>
                <a:cs typeface="Gothic A1 Medium"/>
              </a:rPr>
              <a:t>&gt;</a:t>
            </a:r>
            <a:endParaRPr lang="en-US" sz="3275" dirty="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de-CH" dirty="0"/>
              <a:t>Text</a:t>
            </a:r>
          </a:p>
        </p:txBody>
      </p:sp>
    </p:spTree>
    <p:extLst>
      <p:ext uri="{BB962C8B-B14F-4D97-AF65-F5344CB8AC3E}">
        <p14:creationId xmlns:p14="http://schemas.microsoft.com/office/powerpoint/2010/main" val="4258814575"/>
      </p:ext>
    </p:extLst>
  </p:cSld>
  <p:clrMapOvr>
    <a:masterClrMapping/>
  </p:clrMapOvr>
  <p:transition spd="med">
    <p:pull/>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p:nvPr>
        </p:nvSpPr>
        <p:spPr>
          <a:xfrm>
            <a:off x="0" y="0"/>
            <a:ext cx="12192000" cy="5229225"/>
          </a:xfrm>
          <a:prstGeom prst="rect">
            <a:avLst/>
          </a:prstGeom>
        </p:spPr>
        <p:txBody>
          <a:bodyPr/>
          <a:lstStyle>
            <a:lvl1pPr marL="0" indent="0">
              <a:buNone/>
              <a:defRPr/>
            </a:lvl1pPr>
          </a:lstStyle>
          <a:p>
            <a:pPr lvl="0"/>
            <a:r>
              <a:rPr lang="fr-FR" dirty="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91019559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r>
              <a:rPr lang="de-DE" dirty="0"/>
              <a:t> </a:t>
            </a:r>
          </a:p>
          <a:p>
            <a:pPr lvl="0"/>
            <a:endParaRPr lang="de-DE" dirty="0"/>
          </a:p>
        </p:txBody>
      </p:sp>
    </p:spTree>
    <p:extLst>
      <p:ext uri="{BB962C8B-B14F-4D97-AF65-F5344CB8AC3E}">
        <p14:creationId xmlns:p14="http://schemas.microsoft.com/office/powerpoint/2010/main" val="2078692930"/>
      </p:ext>
    </p:extLst>
  </p:cSld>
  <p:clrMapOvr>
    <a:masterClrMapping/>
  </p:clrMapOvr>
  <p:transition spd="med">
    <p:pull/>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401323681"/>
      </p:ext>
    </p:extLst>
  </p:cSld>
  <p:clrMapOvr>
    <a:masterClrMapping/>
  </p:clrMapOvr>
  <p:transition spd="med">
    <p:pull/>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Tree>
    <p:extLst>
      <p:ext uri="{BB962C8B-B14F-4D97-AF65-F5344CB8AC3E}">
        <p14:creationId xmlns:p14="http://schemas.microsoft.com/office/powerpoint/2010/main" val="3508851897"/>
      </p:ext>
    </p:extLst>
  </p:cSld>
  <p:clrMapOvr>
    <a:masterClrMapping/>
  </p:clrMapOvr>
  <p:transition spd="med">
    <p:pull/>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3388850133"/>
      </p:ext>
    </p:extLst>
  </p:cSld>
  <p:clrMapOvr>
    <a:masterClrMapping/>
  </p:clrMapOvr>
  <p:transition spd="med">
    <p:pull/>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Tree>
    <p:extLst>
      <p:ext uri="{BB962C8B-B14F-4D97-AF65-F5344CB8AC3E}">
        <p14:creationId xmlns:p14="http://schemas.microsoft.com/office/powerpoint/2010/main" val="2481544078"/>
      </p:ext>
    </p:extLst>
  </p:cSld>
  <p:clrMapOvr>
    <a:masterClrMapping/>
  </p:clrMapOvr>
  <p:transition spd="med">
    <p:pull/>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p:nvPr>
        </p:nvSpPr>
        <p:spPr/>
        <p:txBody>
          <a:bodyPr/>
          <a:lstStyle/>
          <a:p>
            <a:r>
              <a:rPr lang="fr-FR"/>
              <a:t>Modifiez le style du titre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1491211398"/>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229225"/>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24930402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Lilly-Mikron 08SEP2021</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de-CH" smtClean="0"/>
              <a:pPr algn="l"/>
              <a:t>‹#›</a:t>
            </a:fld>
            <a:endParaRPr lang="de-CH" dirty="0"/>
          </a:p>
        </p:txBody>
      </p:sp>
    </p:spTree>
    <p:extLst>
      <p:ext uri="{BB962C8B-B14F-4D97-AF65-F5344CB8AC3E}">
        <p14:creationId xmlns:p14="http://schemas.microsoft.com/office/powerpoint/2010/main" val="3098584189"/>
      </p:ext>
    </p:extLst>
  </p:cSld>
  <p:clrMapOvr>
    <a:masterClrMapping/>
  </p:clrMapOvr>
  <p:transition spd="med">
    <p:pull/>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Lilly-Mikron 08SEP2021</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6" name="object 12"/>
          <p:cNvSpPr txBox="1"/>
          <p:nvPr/>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7" name="object 13"/>
          <p:cNvSpPr/>
          <p:nvPr/>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a:p>
        </p:txBody>
      </p:sp>
      <p:sp>
        <p:nvSpPr>
          <p:cNvPr id="8" name="object 14"/>
          <p:cNvSpPr/>
          <p:nvPr/>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a:p>
        </p:txBody>
      </p:sp>
      <p:pic>
        <p:nvPicPr>
          <p:cNvPr id="9" name="Bild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object 12">
            <a:extLst>
              <a:ext uri="{FF2B5EF4-FFF2-40B4-BE49-F238E27FC236}">
                <a16:creationId xmlns:a16="http://schemas.microsoft.com/office/drawing/2014/main" id="{D5D11067-E376-4C8E-89A9-498C973FBBB3}"/>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13" name="object 13">
            <a:extLst>
              <a:ext uri="{FF2B5EF4-FFF2-40B4-BE49-F238E27FC236}">
                <a16:creationId xmlns:a16="http://schemas.microsoft.com/office/drawing/2014/main" id="{CD2A4D22-133B-42F9-ACD9-EE861B9C671C}"/>
              </a:ext>
            </a:extLst>
          </p:cNvPr>
          <p:cNvSpPr/>
          <p:nvPr userDrawn="1"/>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a:p>
        </p:txBody>
      </p:sp>
      <p:sp>
        <p:nvSpPr>
          <p:cNvPr id="14" name="object 14">
            <a:extLst>
              <a:ext uri="{FF2B5EF4-FFF2-40B4-BE49-F238E27FC236}">
                <a16:creationId xmlns:a16="http://schemas.microsoft.com/office/drawing/2014/main" id="{25A039F3-3813-47C3-86D2-7F1C2BC43C43}"/>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Tree>
    <p:extLst>
      <p:ext uri="{BB962C8B-B14F-4D97-AF65-F5344CB8AC3E}">
        <p14:creationId xmlns:p14="http://schemas.microsoft.com/office/powerpoint/2010/main" val="2972949243"/>
      </p:ext>
    </p:extLst>
  </p:cSld>
  <p:clrMapOvr>
    <a:masterClrMapping/>
  </p:clrMapOvr>
  <p:transition spd="med">
    <p:pull/>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en-US" noProof="0"/>
              <a:t>Cliquez sur l'icône pour ajouter une image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1554300925"/>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10764869" cy="4546045"/>
          </a:xfrm>
        </p:spPr>
        <p:txBody>
          <a:bodyPr>
            <a:noAutofit/>
          </a:bodyPr>
          <a:lstStyle/>
          <a:p>
            <a:pPr lvl="0"/>
            <a:r>
              <a:rPr lang="en-US" noProof="0"/>
              <a:t>Modifier les styles du texte du masque</a:t>
            </a:r>
          </a:p>
        </p:txBody>
      </p:sp>
    </p:spTree>
    <p:extLst>
      <p:ext uri="{BB962C8B-B14F-4D97-AF65-F5344CB8AC3E}">
        <p14:creationId xmlns:p14="http://schemas.microsoft.com/office/powerpoint/2010/main" val="2836035101"/>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Tree>
    <p:extLst>
      <p:ext uri="{BB962C8B-B14F-4D97-AF65-F5344CB8AC3E}">
        <p14:creationId xmlns:p14="http://schemas.microsoft.com/office/powerpoint/2010/main" val="4113636024"/>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3660557025"/>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1476520539"/>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373518397"/>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en-US" noProof="0"/>
              <a:t>Cliquez sur l'icône pour ajouter une image</a:t>
            </a:r>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en-US" noProof="0"/>
              <a:t>Cliquez sur l'icône pour ajouter une image</a:t>
            </a:r>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3005114104"/>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noProof="0"/>
              <a:t>25.03.2019</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2060227089"/>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3829767272"/>
      </p:ext>
    </p:extLst>
  </p:cSld>
  <p:clrMapOvr>
    <a:masterClrMapping/>
  </p:clrMapOvr>
  <p:transition spd="med">
    <p:pull/>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en-US" noProof="0"/>
              <a:t>Cliquez sur l'icône pour ajouter une image</a:t>
            </a:r>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534326500"/>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en-US" noProof="0"/>
              <a:t>Cliquez sur l'icône pour ajouter une image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768276700"/>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en-US" noProof="0"/>
              <a:t>Cliquez sur l'icône pour ajouter une image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293500965"/>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hasCustomPrompt="1"/>
          </p:nvPr>
        </p:nvSpPr>
        <p:spPr>
          <a:xfrm>
            <a:off x="696913" y="2193925"/>
            <a:ext cx="5399087" cy="3921326"/>
          </a:xfrm>
        </p:spPr>
        <p:txBody>
          <a:bodyPr>
            <a:noAutofit/>
          </a:bodyPr>
          <a:lstStyle>
            <a:lvl1pPr>
              <a:spcAft>
                <a:spcPts val="600"/>
              </a:spcAft>
              <a:defRPr sz="1800"/>
            </a:lvl1pPr>
          </a:lstStyle>
          <a:p>
            <a:pPr lvl="0"/>
            <a:r>
              <a:rPr lang="en-US" noProof="0"/>
              <a:t>Modifier les styles du texte du masque</a:t>
            </a:r>
          </a:p>
        </p:txBody>
      </p:sp>
    </p:spTree>
    <p:extLst>
      <p:ext uri="{BB962C8B-B14F-4D97-AF65-F5344CB8AC3E}">
        <p14:creationId xmlns:p14="http://schemas.microsoft.com/office/powerpoint/2010/main" val="3255985431"/>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229225"/>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321739883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14081869"/>
      </p:ext>
    </p:extLst>
  </p:cSld>
  <p:clrMapOvr>
    <a:masterClrMapping/>
  </p:clrMapOvr>
  <p:transition spd="med">
    <p:pull/>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3238757111"/>
      </p:ext>
    </p:extLst>
  </p:cSld>
  <p:clrMapOvr>
    <a:masterClrMapping/>
  </p:clrMapOvr>
  <p:transition spd="med">
    <p:pull/>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Cliquez sur l'icône pour ajouter une image</a:t>
            </a:r>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73824320"/>
      </p:ext>
    </p:extLst>
  </p:cSld>
  <p:clrMapOvr>
    <a:masterClrMapping/>
  </p:clrMapOvr>
  <p:transition spd="med">
    <p:pull/>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a:p>
            <a:pPr lvl="0"/>
            <a:endParaRPr lang="en-US" noProof="0"/>
          </a:p>
        </p:txBody>
      </p:sp>
    </p:spTree>
    <p:extLst>
      <p:ext uri="{BB962C8B-B14F-4D97-AF65-F5344CB8AC3E}">
        <p14:creationId xmlns:p14="http://schemas.microsoft.com/office/powerpoint/2010/main" val="3376368590"/>
      </p:ext>
    </p:extLst>
  </p:cSld>
  <p:clrMapOvr>
    <a:masterClrMapping/>
  </p:clrMapOvr>
  <p:transition spd="med">
    <p:pull/>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783215842"/>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1478543087"/>
      </p:ext>
    </p:extLst>
  </p:cSld>
  <p:clrMapOvr>
    <a:masterClrMapping/>
  </p:clrMapOvr>
  <p:transition spd="med">
    <p:pull/>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1130076534"/>
      </p:ext>
    </p:extLst>
  </p:cSld>
  <p:clrMapOvr>
    <a:masterClrMapping/>
  </p:clrMapOvr>
  <p:transition spd="med">
    <p:pull/>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202939838"/>
      </p:ext>
    </p:extLst>
  </p:cSld>
  <p:clrMapOvr>
    <a:masterClrMapping/>
  </p:clrMapOvr>
  <p:transition spd="med">
    <p:pull/>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Tree>
    <p:extLst>
      <p:ext uri="{BB962C8B-B14F-4D97-AF65-F5344CB8AC3E}">
        <p14:creationId xmlns:p14="http://schemas.microsoft.com/office/powerpoint/2010/main" val="2779889154"/>
      </p:ext>
    </p:extLst>
  </p:cSld>
  <p:clrMapOvr>
    <a:masterClrMapping/>
  </p:clrMapOvr>
  <p:transition spd="med">
    <p:pull/>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Modifiez le style du titre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602745958"/>
      </p:ext>
    </p:extLst>
  </p:cSld>
  <p:clrMapOvr>
    <a:masterClrMapping/>
  </p:clrMapOvr>
  <p:transition spd="med">
    <p:pull/>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433723765"/>
      </p:ext>
    </p:extLst>
  </p:cSld>
  <p:clrMapOvr>
    <a:masterClrMapping/>
  </p:clrMapOvr>
  <p:transition spd="med">
    <p:pull/>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9" name="Bild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17" name="object 12">
            <a:extLst>
              <a:ext uri="{FF2B5EF4-FFF2-40B4-BE49-F238E27FC236}">
                <a16:creationId xmlns:a16="http://schemas.microsoft.com/office/drawing/2014/main" id="{D8F88130-1B63-4776-81D6-A3B8354B1385}"/>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3">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18" name="object 13">
            <a:hlinkClick r:id="rId4"/>
            <a:extLst>
              <a:ext uri="{FF2B5EF4-FFF2-40B4-BE49-F238E27FC236}">
                <a16:creationId xmlns:a16="http://schemas.microsoft.com/office/drawing/2014/main" id="{EFD2CAEA-6474-405C-9325-3888351A0AE7}"/>
              </a:ext>
            </a:extLst>
          </p:cNvPr>
          <p:cNvSpPr/>
          <p:nvPr userDrawn="1"/>
        </p:nvSpPr>
        <p:spPr>
          <a:xfrm>
            <a:off x="11305544" y="6171778"/>
            <a:ext cx="149054" cy="149054"/>
          </a:xfrm>
          <a:prstGeom prst="rect">
            <a:avLst/>
          </a:prstGeom>
          <a:blipFill>
            <a:blip r:embed="rId5" cstate="print">
              <a:extLst>
                <a:ext uri="{28A0092B-C50C-407E-A947-70E740481C1C}">
                  <a14:useLocalDpi xmlns:a14="http://schemas.microsoft.com/office/drawing/2010/main"/>
                </a:ext>
              </a:extLst>
            </a:blip>
            <a:stretch>
              <a:fillRect/>
            </a:stretch>
          </a:blipFill>
        </p:spPr>
        <p:txBody>
          <a:bodyPr wrap="square" lIns="0" tIns="0" rIns="0" bIns="0" rtlCol="0"/>
          <a:lstStyle/>
          <a:p>
            <a:endParaRPr lang="en-US" sz="662" noProof="0"/>
          </a:p>
        </p:txBody>
      </p:sp>
      <p:sp>
        <p:nvSpPr>
          <p:cNvPr id="19" name="object 14">
            <a:hlinkClick r:id="rId6"/>
            <a:extLst>
              <a:ext uri="{FF2B5EF4-FFF2-40B4-BE49-F238E27FC236}">
                <a16:creationId xmlns:a16="http://schemas.microsoft.com/office/drawing/2014/main" id="{29829219-7F96-4CF8-9F5C-E61111C598CB}"/>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spTree>
    <p:extLst>
      <p:ext uri="{BB962C8B-B14F-4D97-AF65-F5344CB8AC3E}">
        <p14:creationId xmlns:p14="http://schemas.microsoft.com/office/powerpoint/2010/main" val="2702841192"/>
      </p:ext>
    </p:extLst>
  </p:cSld>
  <p:clrMapOvr>
    <a:masterClrMapping/>
  </p:clrMapOvr>
  <p:transition spd="med">
    <p:pull/>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0"/>
            <a:ext cx="5384800" cy="4906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906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nvPr>
        </p:nvSpPr>
        <p:spPr>
          <a:ln/>
        </p:spPr>
        <p:txBody>
          <a:bodyPr/>
          <a:lstStyle>
            <a:lvl1pPr>
              <a:defRPr/>
            </a:lvl1pPr>
          </a:lstStyle>
          <a:p>
            <a:fld id="{692D7D8E-BB3C-4491-9BC7-58630D49BB9A}" type="slidenum">
              <a:rPr lang="en-US" smtClean="0"/>
              <a:t>‹#›</a:t>
            </a:fld>
            <a:endParaRPr lang="en-US" dirty="0"/>
          </a:p>
        </p:txBody>
      </p:sp>
    </p:spTree>
    <p:extLst>
      <p:ext uri="{BB962C8B-B14F-4D97-AF65-F5344CB8AC3E}">
        <p14:creationId xmlns:p14="http://schemas.microsoft.com/office/powerpoint/2010/main" val="347165333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1_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en-US" noProof="0"/>
              <a:t>Welcome to Mikron</a:t>
            </a:r>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en-US" noProof="0"/>
              <a:t>Subtitle</a:t>
            </a:r>
          </a:p>
        </p:txBody>
      </p:sp>
      <p:sp>
        <p:nvSpPr>
          <p:cNvPr id="6" name="Bildplatzhalter 8"/>
          <p:cNvSpPr>
            <a:spLocks noGrp="1"/>
          </p:cNvSpPr>
          <p:nvPr>
            <p:ph type="pic" sz="quarter" idx="11"/>
          </p:nvPr>
        </p:nvSpPr>
        <p:spPr>
          <a:xfrm>
            <a:off x="0" y="-1962"/>
            <a:ext cx="12192000" cy="4583090"/>
          </a:xfrm>
          <a:prstGeom prst="rect">
            <a:avLst/>
          </a:prstGeom>
        </p:spPr>
        <p:txBody>
          <a:bodyPr/>
          <a:lstStyle>
            <a:lvl1pPr marL="0" indent="0">
              <a:buNone/>
              <a:defRPr/>
            </a:lvl1pPr>
          </a:lstStyle>
          <a:p>
            <a:r>
              <a:rPr lang="en-US" noProof="0"/>
              <a:t>Click icon to add picture</a:t>
            </a:r>
          </a:p>
        </p:txBody>
      </p:sp>
      <p:pic>
        <p:nvPicPr>
          <p:cNvPr id="8" name="Grafik 7">
            <a:extLst>
              <a:ext uri="{FF2B5EF4-FFF2-40B4-BE49-F238E27FC236}">
                <a16:creationId xmlns:a16="http://schemas.microsoft.com/office/drawing/2014/main" id="{DDE7B796-0558-1940-A969-603254F7A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302432436"/>
      </p:ext>
    </p:extLst>
  </p:cSld>
  <p:clrMapOvr>
    <a:masterClrMapping/>
  </p:clrMapOvr>
  <p:transition spd="med">
    <p:pull/>
  </p:transition>
  <p:extLst>
    <p:ext uri="{DCECCB84-F9BA-43D5-87BE-67443E8EF086}">
      <p15:sldGuideLst xmlns:p15="http://schemas.microsoft.com/office/powerpoint/2012/main">
        <p15:guide id="1" pos="665">
          <p15:clr>
            <a:srgbClr val="FBAE40"/>
          </p15:clr>
        </p15:guide>
        <p15:guide id="2" orient="horz" pos="2840">
          <p15:clr>
            <a:srgbClr val="FBAE40"/>
          </p15:clr>
        </p15:guide>
      </p15:sldGuideLst>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1_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10764869" cy="4546045"/>
          </a:xfrm>
        </p:spPr>
        <p:txBody>
          <a:bodyPr>
            <a:noAutofit/>
          </a:bodyPr>
          <a:lstStyle/>
          <a:p>
            <a:pPr lvl="0"/>
            <a:r>
              <a:rPr lang="en-US" noProof="0"/>
              <a:t>Modifier les styles du texte du masque</a:t>
            </a:r>
          </a:p>
        </p:txBody>
      </p:sp>
    </p:spTree>
    <p:extLst>
      <p:ext uri="{BB962C8B-B14F-4D97-AF65-F5344CB8AC3E}">
        <p14:creationId xmlns:p14="http://schemas.microsoft.com/office/powerpoint/2010/main" val="4209373510"/>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5039047"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6423025" y="1773238"/>
            <a:ext cx="5037138" cy="4546600"/>
          </a:xfrm>
        </p:spPr>
        <p:txBody>
          <a:bodyPr lIns="0">
            <a:noAutofit/>
          </a:bodyPr>
          <a:lstStyle/>
          <a:p>
            <a:pPr lvl="0"/>
            <a:r>
              <a:rPr lang="en-US" noProof="0"/>
              <a:t>Modifier les styles du texte du masque</a:t>
            </a:r>
          </a:p>
        </p:txBody>
      </p:sp>
    </p:spTree>
    <p:extLst>
      <p:ext uri="{BB962C8B-B14F-4D97-AF65-F5344CB8AC3E}">
        <p14:creationId xmlns:p14="http://schemas.microsoft.com/office/powerpoint/2010/main" val="3382588867"/>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Cliquez sur l'icône pour ajouter une image</a:t>
            </a:r>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2811213279"/>
      </p:ext>
    </p:extLst>
  </p:cSld>
  <p:clrMapOvr>
    <a:masterClrMapping/>
  </p:clrMapOvr>
  <p:transition spd="med">
    <p:pull/>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hasCustomPrompt="1"/>
          </p:nvPr>
        </p:nvSpPr>
        <p:spPr>
          <a:xfrm>
            <a:off x="696913" y="1763275"/>
            <a:ext cx="3022823" cy="4546045"/>
          </a:xfrm>
        </p:spPr>
        <p:txBody>
          <a:bodyPr lIns="0">
            <a:noAutofit/>
          </a:bodyPr>
          <a:lstStyle/>
          <a:p>
            <a:pPr lvl="0"/>
            <a:r>
              <a:rPr lang="en-US" noProof="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hasCustomPrompt="1"/>
          </p:nvPr>
        </p:nvSpPr>
        <p:spPr>
          <a:xfrm>
            <a:off x="4568885" y="1773238"/>
            <a:ext cx="3022823" cy="4546600"/>
          </a:xfrm>
        </p:spPr>
        <p:txBody>
          <a:bodyPr lIns="0">
            <a:noAutofit/>
          </a:bodyPr>
          <a:lstStyle/>
          <a:p>
            <a:pPr lvl="0"/>
            <a:r>
              <a:rPr lang="en-US" noProof="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hasCustomPrompt="1"/>
          </p:nvPr>
        </p:nvSpPr>
        <p:spPr>
          <a:xfrm>
            <a:off x="8437563" y="1773238"/>
            <a:ext cx="3022600" cy="4546600"/>
          </a:xfrm>
        </p:spPr>
        <p:txBody>
          <a:bodyPr lIns="0">
            <a:noAutofit/>
          </a:bodyPr>
          <a:lstStyle/>
          <a:p>
            <a:pPr lvl="0"/>
            <a:r>
              <a:rPr lang="en-US" noProof="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en-US" noProof="0"/>
              <a:t>Subtitle</a:t>
            </a:r>
          </a:p>
        </p:txBody>
      </p:sp>
    </p:spTree>
    <p:extLst>
      <p:ext uri="{BB962C8B-B14F-4D97-AF65-F5344CB8AC3E}">
        <p14:creationId xmlns:p14="http://schemas.microsoft.com/office/powerpoint/2010/main" val="3126593993"/>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1082"/>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9290902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1046"/>
          </a:xfrm>
          <a:prstGeom prst="rect">
            <a:avLst/>
          </a:prstGeom>
        </p:spPr>
        <p:txBody>
          <a:bodyPr/>
          <a:lstStyle>
            <a:lvl1pPr marL="0" indent="0">
              <a:buNone/>
              <a:defRPr/>
            </a:lvl1pPr>
          </a:lstStyle>
          <a:p>
            <a:r>
              <a:rPr lang="en-US" noProof="0"/>
              <a:t>Click icon to add picture</a:t>
            </a:r>
          </a:p>
        </p:txBody>
      </p:sp>
      <p:sp>
        <p:nvSpPr>
          <p:cNvPr id="13" name="Bildplatzhalter 10"/>
          <p:cNvSpPr>
            <a:spLocks noGrp="1"/>
          </p:cNvSpPr>
          <p:nvPr>
            <p:ph type="pic" sz="quarter" idx="11"/>
          </p:nvPr>
        </p:nvSpPr>
        <p:spPr>
          <a:xfrm>
            <a:off x="6280844" y="-1926"/>
            <a:ext cx="5894630" cy="4511046"/>
          </a:xfrm>
          <a:prstGeom prst="rect">
            <a:avLst/>
          </a:prstGeom>
        </p:spPr>
        <p:txBody>
          <a:bodyPr/>
          <a:lstStyle>
            <a:lvl1pPr marL="0" indent="0">
              <a:buNone/>
              <a:defRPr/>
            </a:lvl1pPr>
          </a:lstStyle>
          <a:p>
            <a:r>
              <a:rPr lang="en-US" noProof="0"/>
              <a:t>Click icon to add picture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en-US" noProof="0"/>
              <a:t>Title</a:t>
            </a:r>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040722476"/>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en-US" noProof="0"/>
              <a:t>Subtitle</a:t>
            </a:r>
          </a:p>
        </p:txBody>
      </p:sp>
      <p:sp>
        <p:nvSpPr>
          <p:cNvPr id="16" name="Bildplatzhalter 15"/>
          <p:cNvSpPr>
            <a:spLocks noGrp="1"/>
          </p:cNvSpPr>
          <p:nvPr>
            <p:ph type="pic" sz="quarter" idx="13"/>
          </p:nvPr>
        </p:nvSpPr>
        <p:spPr>
          <a:xfrm>
            <a:off x="0" y="0"/>
            <a:ext cx="5880100" cy="3789040"/>
          </a:xfrm>
          <a:prstGeom prst="rect">
            <a:avLst/>
          </a:prstGeom>
        </p:spPr>
        <p:txBody>
          <a:bodyPr/>
          <a:lstStyle>
            <a:lvl1pPr marL="0" indent="0">
              <a:buNone/>
              <a:defRPr/>
            </a:lvl1pPr>
          </a:lstStyle>
          <a:p>
            <a:r>
              <a:rPr lang="en-US" noProof="0"/>
              <a:t>Click icon to add picture</a:t>
            </a:r>
          </a:p>
        </p:txBody>
      </p:sp>
      <p:sp>
        <p:nvSpPr>
          <p:cNvPr id="17" name="Bildplatzhalter 15"/>
          <p:cNvSpPr>
            <a:spLocks noGrp="1"/>
          </p:cNvSpPr>
          <p:nvPr>
            <p:ph type="pic" sz="quarter" idx="14"/>
          </p:nvPr>
        </p:nvSpPr>
        <p:spPr>
          <a:xfrm>
            <a:off x="6311900" y="0"/>
            <a:ext cx="5880100" cy="3789040"/>
          </a:xfrm>
          <a:prstGeom prst="rect">
            <a:avLst/>
          </a:prstGeom>
        </p:spPr>
        <p:txBody>
          <a:bodyPr/>
          <a:lstStyle>
            <a:lvl1pPr marL="0" indent="0">
              <a:buNone/>
              <a:defRPr/>
            </a:lvl1pPr>
          </a:lstStyle>
          <a:p>
            <a:r>
              <a:rPr lang="en-US" noProof="0"/>
              <a:t>Click icon to add picture</a:t>
            </a:r>
          </a:p>
        </p:txBody>
      </p:sp>
      <p:sp>
        <p:nvSpPr>
          <p:cNvPr id="21" name="Textplatzhalter 20"/>
          <p:cNvSpPr>
            <a:spLocks noGrp="1"/>
          </p:cNvSpPr>
          <p:nvPr>
            <p:ph type="body" sz="quarter" idx="15" hasCustomPrompt="1"/>
          </p:nvPr>
        </p:nvSpPr>
        <p:spPr>
          <a:xfrm>
            <a:off x="7043737" y="4068597"/>
            <a:ext cx="4812903" cy="615168"/>
          </a:xfrm>
          <a:prstGeom prst="rect">
            <a:avLst/>
          </a:prstGeom>
        </p:spPr>
        <p:txBody>
          <a:bodyPr/>
          <a:lstStyle>
            <a:lvl1pPr>
              <a:defRPr sz="3200">
                <a:solidFill>
                  <a:srgbClr val="003399"/>
                </a:solidFill>
                <a:latin typeface="+mj-lt"/>
              </a:defRPr>
            </a:lvl1pPr>
          </a:lstStyle>
          <a:p>
            <a:pPr lvl="0"/>
            <a:r>
              <a:rPr lang="en-US" noProof="0"/>
              <a:t>Title</a:t>
            </a:r>
          </a:p>
        </p:txBody>
      </p:sp>
      <p:sp>
        <p:nvSpPr>
          <p:cNvPr id="23" name="Textplatzhalter 22"/>
          <p:cNvSpPr>
            <a:spLocks noGrp="1"/>
          </p:cNvSpPr>
          <p:nvPr>
            <p:ph type="body" sz="quarter" idx="16" hasCustomPrompt="1"/>
          </p:nvPr>
        </p:nvSpPr>
        <p:spPr>
          <a:xfrm>
            <a:off x="7043737" y="5171452"/>
            <a:ext cx="4812903" cy="419154"/>
          </a:xfrm>
          <a:prstGeom prst="rect">
            <a:avLst/>
          </a:prstGeom>
        </p:spPr>
        <p:txBody>
          <a:bodyPr/>
          <a:lstStyle>
            <a:lvl1pPr marL="0" indent="0">
              <a:buNone/>
              <a:defRPr sz="2000">
                <a:solidFill>
                  <a:schemeClr val="bg1">
                    <a:lumMod val="50000"/>
                  </a:schemeClr>
                </a:solidFill>
                <a:latin typeface="+mj-lt"/>
              </a:defRPr>
            </a:lvl1pPr>
          </a:lstStyle>
          <a:p>
            <a:pPr lvl="0"/>
            <a:r>
              <a:rPr lang="en-US" noProof="0"/>
              <a:t>Subtitle</a:t>
            </a:r>
          </a:p>
        </p:txBody>
      </p:sp>
    </p:spTree>
    <p:extLst>
      <p:ext uri="{BB962C8B-B14F-4D97-AF65-F5344CB8AC3E}">
        <p14:creationId xmlns:p14="http://schemas.microsoft.com/office/powerpoint/2010/main" val="3850212952"/>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noProof="0"/>
              <a:t>LIC Meeting Jan 2023</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en-US" noProof="0"/>
          </a:p>
        </p:txBody>
      </p:sp>
      <p:sp>
        <p:nvSpPr>
          <p:cNvPr id="9" name="Foliennummernplatzhalter 8"/>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8" name="object 25"/>
          <p:cNvSpPr/>
          <p:nvPr userDrawn="1"/>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29" name="object 26"/>
          <p:cNvSpPr/>
          <p:nvPr userDrawn="1"/>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lang="en-US" sz="1092" noProof="0"/>
          </a:p>
        </p:txBody>
      </p:sp>
      <p:sp>
        <p:nvSpPr>
          <p:cNvPr id="6" name="Textplatzhalter 5"/>
          <p:cNvSpPr>
            <a:spLocks noGrp="1"/>
          </p:cNvSpPr>
          <p:nvPr>
            <p:ph type="body" sz="quarter" idx="13" hasCustomPrompt="1"/>
          </p:nvPr>
        </p:nvSpPr>
        <p:spPr>
          <a:xfrm>
            <a:off x="713689" y="2181391"/>
            <a:ext cx="3349028" cy="400110"/>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en-US" noProof="0"/>
              <a:t>Title</a:t>
            </a:r>
            <a:endParaRPr lang="en-US" sz="3275" noProof="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400238"/>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en-US" noProof="0"/>
              <a:t>Title</a:t>
            </a:r>
          </a:p>
        </p:txBody>
      </p:sp>
      <p:sp>
        <p:nvSpPr>
          <p:cNvPr id="34" name="Textplatzhalter 5"/>
          <p:cNvSpPr>
            <a:spLocks noGrp="1"/>
          </p:cNvSpPr>
          <p:nvPr>
            <p:ph type="body" sz="quarter" idx="15" hasCustomPrompt="1"/>
          </p:nvPr>
        </p:nvSpPr>
        <p:spPr>
          <a:xfrm>
            <a:off x="8431221" y="2181392"/>
            <a:ext cx="3315052" cy="400238"/>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en-US" noProof="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noAutofit/>
          </a:bodyPr>
          <a:lstStyle>
            <a:lvl1pPr marL="0" indent="0">
              <a:buNone/>
              <a:defRPr sz="1200">
                <a:latin typeface="+mn-lt"/>
              </a:defRPr>
            </a:lvl1pPr>
          </a:lstStyle>
          <a:p>
            <a:pPr lvl="0"/>
            <a:r>
              <a:rPr lang="en-US" noProof="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4" name="object 10"/>
          <p:cNvSpPr txBox="1"/>
          <p:nvPr userDrawn="1"/>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noProof="0">
                <a:solidFill>
                  <a:schemeClr val="bg1">
                    <a:lumMod val="50000"/>
                  </a:schemeClr>
                </a:solidFill>
                <a:latin typeface="Gothic A1 Medium"/>
                <a:cs typeface="Gothic A1 Medium"/>
              </a:rPr>
              <a:t>&gt;</a:t>
            </a:r>
          </a:p>
        </p:txBody>
      </p:sp>
      <p:sp>
        <p:nvSpPr>
          <p:cNvPr id="32" name="object 10"/>
          <p:cNvSpPr txBox="1"/>
          <p:nvPr userDrawn="1"/>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noProof="0">
                <a:solidFill>
                  <a:srgbClr val="7E99CC"/>
                </a:solidFill>
                <a:latin typeface="Gothic A1 Medium"/>
                <a:cs typeface="Gothic A1 Medium"/>
              </a:rPr>
              <a:t>&gt;</a:t>
            </a:r>
            <a:endParaRPr lang="en-US" sz="3275" noProof="0">
              <a:solidFill>
                <a:srgbClr val="7E99CC"/>
              </a:solidFill>
              <a:latin typeface="Gothic A1 Medium"/>
              <a:cs typeface="Gothic A1 Medium"/>
            </a:endParaRPr>
          </a:p>
        </p:txBody>
      </p:sp>
      <p:sp>
        <p:nvSpPr>
          <p:cNvPr id="43" name="object 10"/>
          <p:cNvSpPr txBox="1"/>
          <p:nvPr userDrawn="1"/>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noProof="0">
                <a:solidFill>
                  <a:srgbClr val="003399"/>
                </a:solidFill>
                <a:latin typeface="Gothic A1 Medium"/>
                <a:cs typeface="Gothic A1 Medium"/>
              </a:rPr>
              <a:t>&gt;</a:t>
            </a:r>
            <a:endParaRPr lang="en-US" sz="3275" noProof="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noAutofit/>
          </a:bodyPr>
          <a:lstStyle>
            <a:lvl1pPr marL="0" indent="0">
              <a:buNone/>
              <a:defRPr sz="1200">
                <a:latin typeface="+mn-lt"/>
              </a:defRPr>
            </a:lvl1pPr>
          </a:lstStyle>
          <a:p>
            <a:pPr lvl="0"/>
            <a:r>
              <a:rPr lang="en-US" noProof="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noAutofit/>
          </a:bodyPr>
          <a:lstStyle>
            <a:lvl1pPr marL="0" indent="0">
              <a:buNone/>
              <a:defRPr sz="1200">
                <a:latin typeface="+mn-lt"/>
              </a:defRPr>
            </a:lvl1pPr>
          </a:lstStyle>
          <a:p>
            <a:pPr lvl="0"/>
            <a:r>
              <a:rPr lang="en-US" noProof="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noAutofit/>
          </a:bodyPr>
          <a:lstStyle>
            <a:lvl1pPr marL="0" indent="0">
              <a:buNone/>
              <a:defRPr sz="1200">
                <a:latin typeface="+mn-lt"/>
              </a:defRPr>
            </a:lvl1pPr>
          </a:lstStyle>
          <a:p>
            <a:pPr lvl="0"/>
            <a:r>
              <a:rPr lang="en-US" noProof="0"/>
              <a:t>Text</a:t>
            </a:r>
          </a:p>
        </p:txBody>
      </p:sp>
    </p:spTree>
    <p:extLst>
      <p:ext uri="{BB962C8B-B14F-4D97-AF65-F5344CB8AC3E}">
        <p14:creationId xmlns:p14="http://schemas.microsoft.com/office/powerpoint/2010/main" val="3865868190"/>
      </p:ext>
    </p:extLst>
  </p:cSld>
  <p:clrMapOvr>
    <a:masterClrMapping/>
  </p:clrMapOvr>
  <p:transition spd="med">
    <p:pull/>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4"/>
            <a:ext cx="5894630" cy="5447188"/>
          </a:xfrm>
          <a:prstGeom prst="rect">
            <a:avLst/>
          </a:prstGeom>
        </p:spPr>
        <p:txBody>
          <a:bodyPr/>
          <a:lstStyle>
            <a:lvl1pPr marL="0" indent="0">
              <a:buNone/>
              <a:defRPr/>
            </a:lvl1pPr>
          </a:lstStyle>
          <a:p>
            <a:r>
              <a:rPr lang="en-US" noProof="0"/>
              <a:t>Click icon to add picture</a:t>
            </a:r>
            <a:endParaRPr lang="en-US" noProof="0"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1" name="Bildplatzhalter 10"/>
          <p:cNvSpPr>
            <a:spLocks noGrp="1"/>
          </p:cNvSpPr>
          <p:nvPr>
            <p:ph type="pic" sz="quarter" idx="11"/>
          </p:nvPr>
        </p:nvSpPr>
        <p:spPr>
          <a:xfrm>
            <a:off x="6280844" y="-1926"/>
            <a:ext cx="5911156" cy="5447149"/>
          </a:xfrm>
          <a:prstGeom prst="rect">
            <a:avLst/>
          </a:prstGeom>
        </p:spPr>
        <p:txBody>
          <a:bodyPr/>
          <a:lstStyle>
            <a:lvl1pPr marL="0" indent="0">
              <a:buNone/>
              <a:defRPr/>
            </a:lvl1pPr>
          </a:lstStyle>
          <a:p>
            <a:r>
              <a:rPr lang="en-US" noProof="0"/>
              <a:t>Click icon to add picture</a:t>
            </a:r>
            <a:endParaRPr lang="en-US" noProof="0"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41945510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9120"/>
          </a:xfrm>
          <a:prstGeom prst="rect">
            <a:avLst/>
          </a:prstGeom>
        </p:spPr>
        <p:txBody>
          <a:bodyPr/>
          <a:lstStyle>
            <a:lvl1pPr marL="0" indent="0">
              <a:buNone/>
              <a:defRPr/>
            </a:lvl1pPr>
          </a:lstStyle>
          <a:p>
            <a:r>
              <a:rPr lang="en-US" noProof="0"/>
              <a:t>Click icon to add picture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1" name="Textplatzhalter 6"/>
          <p:cNvSpPr>
            <a:spLocks noGrp="1"/>
          </p:cNvSpPr>
          <p:nvPr>
            <p:ph type="body" sz="quarter" idx="16" hasCustomPrompt="1"/>
          </p:nvPr>
        </p:nvSpPr>
        <p:spPr>
          <a:xfrm>
            <a:off x="696822" y="4964771"/>
            <a:ext cx="11136849"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924800578"/>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1046"/>
          </a:xfrm>
          <a:prstGeom prst="rect">
            <a:avLst/>
          </a:prstGeom>
        </p:spPr>
        <p:txBody>
          <a:bodyPr/>
          <a:lstStyle>
            <a:lvl1pPr marL="0" indent="0">
              <a:buNone/>
              <a:defRPr/>
            </a:lvl1pPr>
          </a:lstStyle>
          <a:p>
            <a:r>
              <a:rPr lang="en-US" noProof="0"/>
              <a:t>Click icon to add picture</a:t>
            </a:r>
            <a:endParaRPr lang="en-US" noProof="0"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ctr">
              <a:defRPr>
                <a:solidFill>
                  <a:schemeClr val="tx1">
                    <a:tint val="75000"/>
                  </a:schemeClr>
                </a:solidFill>
              </a:defRPr>
            </a:lvl1pPr>
          </a:lstStyle>
          <a:p>
            <a:pPr algn="l"/>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3" name="Bildplatzhalter 8"/>
          <p:cNvSpPr>
            <a:spLocks noGrp="1"/>
          </p:cNvSpPr>
          <p:nvPr>
            <p:ph type="pic" sz="quarter" idx="10"/>
          </p:nvPr>
        </p:nvSpPr>
        <p:spPr>
          <a:xfrm>
            <a:off x="0" y="-1962"/>
            <a:ext cx="5894630" cy="4511046"/>
          </a:xfrm>
          <a:prstGeom prst="rect">
            <a:avLst/>
          </a:prstGeom>
        </p:spPr>
        <p:txBody>
          <a:bodyPr/>
          <a:lstStyle>
            <a:lvl1pPr marL="0" indent="0">
              <a:buNone/>
              <a:defRPr/>
            </a:lvl1pPr>
          </a:lstStyle>
          <a:p>
            <a:r>
              <a:rPr lang="en-US" noProof="0"/>
              <a:t>Click icon to add picture</a:t>
            </a:r>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563178709"/>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1_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en-US" noProof="0"/>
              <a:t>Cliquez sur l'icône pour ajouter une image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en-US" noProof="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hasCustomPrompt="1"/>
          </p:nvPr>
        </p:nvSpPr>
        <p:spPr>
          <a:xfrm>
            <a:off x="696913" y="2193925"/>
            <a:ext cx="5399087" cy="3921326"/>
          </a:xfrm>
        </p:spPr>
        <p:txBody>
          <a:bodyPr>
            <a:noAutofit/>
          </a:bodyPr>
          <a:lstStyle>
            <a:lvl1pPr>
              <a:spcAft>
                <a:spcPts val="600"/>
              </a:spcAft>
              <a:defRPr sz="1800"/>
            </a:lvl1pPr>
          </a:lstStyle>
          <a:p>
            <a:pPr lvl="0"/>
            <a:r>
              <a:rPr lang="en-US" noProof="0"/>
              <a:t>Modifier les styles du texte du masque</a:t>
            </a:r>
          </a:p>
        </p:txBody>
      </p:sp>
    </p:spTree>
    <p:extLst>
      <p:ext uri="{BB962C8B-B14F-4D97-AF65-F5344CB8AC3E}">
        <p14:creationId xmlns:p14="http://schemas.microsoft.com/office/powerpoint/2010/main" val="2673277267"/>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One picture ">
    <p:spTree>
      <p:nvGrpSpPr>
        <p:cNvPr id="1" name=""/>
        <p:cNvGrpSpPr/>
        <p:nvPr/>
      </p:nvGrpSpPr>
      <p:grpSpPr>
        <a:xfrm>
          <a:off x="0" y="0"/>
          <a:ext cx="0" cy="0"/>
          <a:chOff x="0" y="0"/>
          <a:chExt cx="0" cy="0"/>
        </a:xfrm>
      </p:grpSpPr>
      <p:sp>
        <p:nvSpPr>
          <p:cNvPr id="3" name="Inhaltsplatzhalter 2"/>
          <p:cNvSpPr>
            <a:spLocks noGrp="1"/>
          </p:cNvSpPr>
          <p:nvPr>
            <p:ph sz="quarter" idx="15" hasCustomPrompt="1"/>
          </p:nvPr>
        </p:nvSpPr>
        <p:spPr>
          <a:xfrm>
            <a:off x="0" y="0"/>
            <a:ext cx="12192000" cy="5445224"/>
          </a:xfrm>
          <a:prstGeom prst="rect">
            <a:avLst/>
          </a:prstGeom>
        </p:spPr>
        <p:txBody>
          <a:bodyPr/>
          <a:lstStyle>
            <a:lvl1pPr marL="0" indent="0">
              <a:buNone/>
              <a:defRPr/>
            </a:lvl1pPr>
          </a:lstStyle>
          <a:p>
            <a:pPr lvl="0"/>
            <a:r>
              <a:rPr lang="en-US" noProof="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2000">
                <a:solidFill>
                  <a:schemeClr val="bg1"/>
                </a:solidFill>
                <a:latin typeface="+mj-lt"/>
              </a:defRPr>
            </a:lvl1pPr>
          </a:lstStyle>
          <a:p>
            <a:pPr lvl="0"/>
            <a:r>
              <a:rPr lang="en-US" noProof="0"/>
              <a:t>Insert text</a:t>
            </a:r>
          </a:p>
        </p:txBody>
      </p:sp>
    </p:spTree>
    <p:extLst>
      <p:ext uri="{BB962C8B-B14F-4D97-AF65-F5344CB8AC3E}">
        <p14:creationId xmlns:p14="http://schemas.microsoft.com/office/powerpoint/2010/main" val="1121425605"/>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a:p>
            <a:pPr lvl="0"/>
            <a:endParaRPr lang="en-US" noProof="0"/>
          </a:p>
        </p:txBody>
      </p:sp>
    </p:spTree>
    <p:extLst>
      <p:ext uri="{BB962C8B-B14F-4D97-AF65-F5344CB8AC3E}">
        <p14:creationId xmlns:p14="http://schemas.microsoft.com/office/powerpoint/2010/main" val="4243053762"/>
      </p:ext>
    </p:extLst>
  </p:cSld>
  <p:clrMapOvr>
    <a:masterClrMapping/>
  </p:clrMapOvr>
  <p:transition spd="med">
    <p:pull/>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13" name="Holder 3">
            <a:extLst>
              <a:ext uri="{FF2B5EF4-FFF2-40B4-BE49-F238E27FC236}">
                <a16:creationId xmlns:a16="http://schemas.microsoft.com/office/drawing/2014/main" id="{6024133A-AD3E-48D4-8EDF-DADA7B3D4F09}"/>
              </a:ext>
            </a:extLst>
          </p:cNvPr>
          <p:cNvSpPr>
            <a:spLocks noGrp="1"/>
          </p:cNvSpPr>
          <p:nvPr>
            <p:ph type="subTitle" idx="4" hasCustomPrompt="1"/>
          </p:nvPr>
        </p:nvSpPr>
        <p:spPr>
          <a:xfrm>
            <a:off x="1343472" y="1364378"/>
            <a:ext cx="4752528"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cxnSp>
        <p:nvCxnSpPr>
          <p:cNvPr id="8" name="Gerade Verbindung 14">
            <a:extLst>
              <a:ext uri="{FF2B5EF4-FFF2-40B4-BE49-F238E27FC236}">
                <a16:creationId xmlns:a16="http://schemas.microsoft.com/office/drawing/2014/main" id="{54D808ED-93C8-43C7-A245-5113011CE390}"/>
              </a:ext>
            </a:extLst>
          </p:cNvPr>
          <p:cNvCxnSpPr>
            <a:cxnSpLocks/>
          </p:cNvCxnSpPr>
          <p:nvPr userDrawn="1"/>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Holder 4">
            <a:extLst>
              <a:ext uri="{FF2B5EF4-FFF2-40B4-BE49-F238E27FC236}">
                <a16:creationId xmlns:a16="http://schemas.microsoft.com/office/drawing/2014/main" id="{84C85653-CCDC-4D92-96F3-CF4A8B2BEE8C}"/>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590878234"/>
      </p:ext>
    </p:extLst>
  </p:cSld>
  <p:clrMapOvr>
    <a:masterClrMapping/>
  </p:clrMapOvr>
  <p:transition spd="med">
    <p:pull/>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3" name="Espace réservé du texte 2">
            <a:extLst>
              <a:ext uri="{FF2B5EF4-FFF2-40B4-BE49-F238E27FC236}">
                <a16:creationId xmlns:a16="http://schemas.microsoft.com/office/drawing/2014/main" id="{10FB312A-B59E-4725-A9CF-9BFEB1209CD0}"/>
              </a:ext>
            </a:extLst>
          </p:cNvPr>
          <p:cNvSpPr>
            <a:spLocks noGrp="1"/>
          </p:cNvSpPr>
          <p:nvPr>
            <p:ph type="body" sz="quarter" idx="17" hasCustomPrompt="1"/>
          </p:nvPr>
        </p:nvSpPr>
        <p:spPr>
          <a:xfrm>
            <a:off x="1343024" y="1330386"/>
            <a:ext cx="4752975" cy="326821"/>
          </a:xfrm>
        </p:spPr>
        <p:txBody>
          <a:bodyPr wrap="square" lIns="0" tIns="0" rIns="0" bIns="0">
            <a:spAutoFit/>
          </a:bodyPr>
          <a:lstStyle>
            <a:lvl1pPr marL="0" indent="0">
              <a:buNone/>
              <a:defRPr sz="2000">
                <a:solidFill>
                  <a:srgbClr val="7F7F7F"/>
                </a:solidFill>
                <a:latin typeface="+mj-lt"/>
              </a:defRPr>
            </a:lvl1pPr>
          </a:lstStyle>
          <a:p>
            <a:pPr lvl="0"/>
            <a:r>
              <a:rPr lang="en-US" noProof="0"/>
              <a:t>Subtitle</a:t>
            </a:r>
          </a:p>
        </p:txBody>
      </p:sp>
      <p:sp>
        <p:nvSpPr>
          <p:cNvPr id="7" name="Espace réservé du texte 6">
            <a:extLst>
              <a:ext uri="{FF2B5EF4-FFF2-40B4-BE49-F238E27FC236}">
                <a16:creationId xmlns:a16="http://schemas.microsoft.com/office/drawing/2014/main" id="{54930182-2862-4ECE-9904-4F8E8051CA30}"/>
              </a:ext>
            </a:extLst>
          </p:cNvPr>
          <p:cNvSpPr>
            <a:spLocks noGrp="1"/>
          </p:cNvSpPr>
          <p:nvPr>
            <p:ph type="body" sz="quarter" idx="18" hasCustomPrompt="1"/>
          </p:nvPr>
        </p:nvSpPr>
        <p:spPr>
          <a:xfrm>
            <a:off x="8184232" y="1330385"/>
            <a:ext cx="3275931" cy="326821"/>
          </a:xfrm>
        </p:spPr>
        <p:txBody>
          <a:bodyPr wrap="square" lIns="0" tIns="0" rIns="0" bIns="0">
            <a:spAutoFit/>
          </a:bodyPr>
          <a:lstStyle>
            <a:lvl1pPr marL="0" indent="0">
              <a:buNone/>
              <a:defRPr sz="2000">
                <a:solidFill>
                  <a:srgbClr val="7F7F7F"/>
                </a:solidFill>
                <a:latin typeface="+mj-lt"/>
              </a:defRPr>
            </a:lvl1pPr>
          </a:lstStyle>
          <a:p>
            <a:pPr lvl="0"/>
            <a:r>
              <a:rPr lang="en-US" noProof="0"/>
              <a:t>Subtitle</a:t>
            </a:r>
          </a:p>
        </p:txBody>
      </p:sp>
      <p:sp>
        <p:nvSpPr>
          <p:cNvPr id="9" name="Espace réservé pour une image  2">
            <a:extLst>
              <a:ext uri="{FF2B5EF4-FFF2-40B4-BE49-F238E27FC236}">
                <a16:creationId xmlns:a16="http://schemas.microsoft.com/office/drawing/2014/main" id="{98ACD5D8-F938-4EBA-B0E0-688D4624CCC1}"/>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en-US" noProof="0"/>
              <a:t>Click icon to add picture</a:t>
            </a:r>
            <a:endParaRPr lang="en-US" noProof="0" dirty="0"/>
          </a:p>
        </p:txBody>
      </p:sp>
      <p:sp>
        <p:nvSpPr>
          <p:cNvPr id="10" name="Holder 4">
            <a:extLst>
              <a:ext uri="{FF2B5EF4-FFF2-40B4-BE49-F238E27FC236}">
                <a16:creationId xmlns:a16="http://schemas.microsoft.com/office/drawing/2014/main" id="{720BC30D-2925-4D00-9405-450486E7B446}"/>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092077714"/>
      </p:ext>
    </p:extLst>
  </p:cSld>
  <p:clrMapOvr>
    <a:masterClrMapping/>
  </p:clrMapOvr>
  <p:transition spd="med">
    <p:pull/>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876587"/>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en-US" noProof="0"/>
              <a:t>Subtitle</a:t>
            </a:r>
          </a:p>
        </p:txBody>
      </p:sp>
      <p:sp>
        <p:nvSpPr>
          <p:cNvPr id="6" name="Holder 4">
            <a:extLst>
              <a:ext uri="{FF2B5EF4-FFF2-40B4-BE49-F238E27FC236}">
                <a16:creationId xmlns:a16="http://schemas.microsoft.com/office/drawing/2014/main" id="{775C9245-616E-4077-B33D-5FD8F67CEAF0}"/>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094991369"/>
      </p:ext>
    </p:extLst>
  </p:cSld>
  <p:clrMapOvr>
    <a:masterClrMapping/>
  </p:clrMapOvr>
  <p:transition spd="med">
    <p:pull/>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5 rounds picture + 3 texts">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75892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2976712"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516692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740024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85963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4" name="Bildplatzhalter 36"/>
          <p:cNvSpPr>
            <a:spLocks noGrp="1" noChangeAspect="1"/>
          </p:cNvSpPr>
          <p:nvPr>
            <p:ph type="pic" sz="quarter" idx="20"/>
          </p:nvPr>
        </p:nvSpPr>
        <p:spPr>
          <a:xfrm>
            <a:off x="306759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5" name="Bildplatzhalter 36"/>
          <p:cNvSpPr>
            <a:spLocks noGrp="1" noChangeAspect="1"/>
          </p:cNvSpPr>
          <p:nvPr>
            <p:ph type="pic" sz="quarter" idx="21"/>
          </p:nvPr>
        </p:nvSpPr>
        <p:spPr>
          <a:xfrm>
            <a:off x="527556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48352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 
</a:t>
            </a:r>
          </a:p>
        </p:txBody>
      </p:sp>
    </p:spTree>
    <p:extLst>
      <p:ext uri="{BB962C8B-B14F-4D97-AF65-F5344CB8AC3E}">
        <p14:creationId xmlns:p14="http://schemas.microsoft.com/office/powerpoint/2010/main" val="2782731043"/>
      </p:ext>
    </p:extLst>
  </p:cSld>
  <p:clrMapOvr>
    <a:masterClrMapping/>
  </p:clrMapOvr>
  <p:transition spd="med">
    <p:pull/>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4 rounds picture + 3 text">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4" name="Bildplatzhalter 36"/>
          <p:cNvSpPr>
            <a:spLocks noGrp="1" noChangeAspect="1"/>
          </p:cNvSpPr>
          <p:nvPr>
            <p:ph type="pic" sz="quarter" idx="20"/>
          </p:nvPr>
        </p:nvSpPr>
        <p:spPr>
          <a:xfrm>
            <a:off x="387821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5" name="Bildplatzhalter 36"/>
          <p:cNvSpPr>
            <a:spLocks noGrp="1" noChangeAspect="1"/>
          </p:cNvSpPr>
          <p:nvPr>
            <p:ph type="pic" sz="quarter" idx="21"/>
          </p:nvPr>
        </p:nvSpPr>
        <p:spPr>
          <a:xfrm>
            <a:off x="659578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9313344"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3839288978"/>
      </p:ext>
    </p:extLst>
  </p:cSld>
  <p:clrMapOvr>
    <a:masterClrMapping/>
  </p:clrMapOvr>
  <p:transition spd="med">
    <p:pull/>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721822"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8" name="Bildplatzhalter 36"/>
          <p:cNvSpPr>
            <a:spLocks noGrp="1" noChangeAspect="1"/>
          </p:cNvSpPr>
          <p:nvPr>
            <p:ph type="pic" sz="quarter" idx="22"/>
          </p:nvPr>
        </p:nvSpPr>
        <p:spPr>
          <a:xfrm>
            <a:off x="7256295"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29" name="Bildplatzhalter 36"/>
          <p:cNvSpPr>
            <a:spLocks noGrp="1" noChangeAspect="1"/>
          </p:cNvSpPr>
          <p:nvPr>
            <p:ph type="pic" sz="quarter" idx="23"/>
          </p:nvPr>
        </p:nvSpPr>
        <p:spPr>
          <a:xfrm>
            <a:off x="9691490" y="2224809"/>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646"/>
          </a:xfrm>
          <a:prstGeom prst="rect">
            <a:avLst/>
          </a:prstGeom>
        </p:spPr>
        <p:txBody>
          <a:bodyPr/>
          <a:lstStyle>
            <a:lvl1pPr marL="0" indent="0">
              <a:buNone/>
              <a:defRPr/>
            </a:lvl1pPr>
          </a:lstStyle>
          <a:p>
            <a:r>
              <a:rPr lang="en-US" noProof="0"/>
              <a:t>Click icon to add picture</a:t>
            </a:r>
            <a:endParaRPr lang="en-US" noProof="0"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506783" y="4080292"/>
            <a:ext cx="1858160" cy="487249"/>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2332697923"/>
      </p:ext>
    </p:extLst>
  </p:cSld>
  <p:clrMapOvr>
    <a:masterClrMapping/>
  </p:clrMapOvr>
  <p:transition spd="med">
    <p:pull/>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6" name="TextBox 5">
            <a:extLst>
              <a:ext uri="{FF2B5EF4-FFF2-40B4-BE49-F238E27FC236}">
                <a16:creationId xmlns:a16="http://schemas.microsoft.com/office/drawing/2014/main" id="{3006E2F1-9991-F458-B495-0D4EB884D712}"/>
              </a:ext>
            </a:extLst>
          </p:cNvPr>
          <p:cNvSpPr txBox="1"/>
          <p:nvPr userDrawn="1"/>
        </p:nvSpPr>
        <p:spPr>
          <a:xfrm>
            <a:off x="5443268" y="6443932"/>
            <a:ext cx="1276709" cy="353683"/>
          </a:xfrm>
          <a:prstGeom prst="rect">
            <a:avLst/>
          </a:prstGeom>
          <a:solidFill>
            <a:schemeClr val="bg1"/>
          </a:solidFill>
        </p:spPr>
        <p:txBody>
          <a:bodyPr vert="eaVert" wrap="square" lIns="0" tIns="0" rIns="0" bIns="0" rtlCol="0">
            <a:spAutoFit/>
          </a:bodyPr>
          <a:lstStyle/>
          <a:p>
            <a:endParaRPr lang="en-US" sz="2400" dirty="0" err="1"/>
          </a:p>
        </p:txBody>
      </p:sp>
    </p:spTree>
    <p:extLst>
      <p:ext uri="{BB962C8B-B14F-4D97-AF65-F5344CB8AC3E}">
        <p14:creationId xmlns:p14="http://schemas.microsoft.com/office/powerpoint/2010/main" val="95394073"/>
      </p:ext>
    </p:extLst>
  </p:cSld>
  <p:clrMapOvr>
    <a:masterClrMapping/>
  </p:clrMapOvr>
  <p:transition spd="med">
    <p:pull/>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4 rounds picture + 4 text">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Click to edit Master title style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34" name="Textplatzhalter 34"/>
          <p:cNvSpPr>
            <a:spLocks noGrp="1"/>
          </p:cNvSpPr>
          <p:nvPr>
            <p:ph type="body" sz="quarter" idx="24" hasCustomPrompt="1"/>
          </p:nvPr>
        </p:nvSpPr>
        <p:spPr>
          <a:xfrm>
            <a:off x="6476736" y="5125960"/>
            <a:ext cx="2309882"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userDrawn="1"/>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3" name="Textplatzhalter 26"/>
          <p:cNvSpPr>
            <a:spLocks noGrp="1"/>
          </p:cNvSpPr>
          <p:nvPr>
            <p:ph type="body" sz="quarter" idx="29" hasCustomPrompt="1"/>
          </p:nvPr>
        </p:nvSpPr>
        <p:spPr>
          <a:xfrm>
            <a:off x="3599343"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userDrawn="1"/>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47" name="Textplatzhalter 26"/>
          <p:cNvSpPr>
            <a:spLocks noGrp="1"/>
          </p:cNvSpPr>
          <p:nvPr>
            <p:ph type="body" sz="quarter" idx="32" hasCustomPrompt="1"/>
          </p:nvPr>
        </p:nvSpPr>
        <p:spPr>
          <a:xfrm>
            <a:off x="6476735"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userDrawn="1"/>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400110"/>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542093"/>
          </a:xfrm>
          <a:prstGeom prst="ellipse">
            <a:avLst/>
          </a:prstGeom>
          <a:ln w="57150">
            <a:solidFill>
              <a:schemeClr val="bg1"/>
            </a:solidFill>
          </a:ln>
        </p:spPr>
        <p:txBody>
          <a:bodyPr/>
          <a:lstStyle>
            <a:lvl1pPr marL="0" indent="0">
              <a:buNone/>
              <a:defRPr/>
            </a:lvl1pPr>
          </a:lstStyle>
          <a:p>
            <a:r>
              <a:rPr lang="en-US" noProof="0"/>
              <a:t>Click icon to add picture</a:t>
            </a:r>
          </a:p>
        </p:txBody>
      </p:sp>
      <p:sp>
        <p:nvSpPr>
          <p:cNvPr id="51" name="Textplatzhalter 26"/>
          <p:cNvSpPr>
            <a:spLocks noGrp="1"/>
          </p:cNvSpPr>
          <p:nvPr>
            <p:ph type="body" sz="quarter" idx="35" hasCustomPrompt="1"/>
          </p:nvPr>
        </p:nvSpPr>
        <p:spPr>
          <a:xfrm>
            <a:off x="9354127" y="2757433"/>
            <a:ext cx="361591" cy="991041"/>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9" name="Textplatzhalter 34"/>
          <p:cNvSpPr>
            <a:spLocks noGrp="1"/>
          </p:cNvSpPr>
          <p:nvPr>
            <p:ph type="body" sz="quarter" idx="36" hasCustomPrompt="1"/>
          </p:nvPr>
        </p:nvSpPr>
        <p:spPr>
          <a:xfrm>
            <a:off x="9354127" y="5109159"/>
            <a:ext cx="230988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101593458"/>
      </p:ext>
    </p:extLst>
  </p:cSld>
  <p:clrMapOvr>
    <a:masterClrMapping/>
  </p:clrMapOvr>
  <p:transition spd="med">
    <p:pull/>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5_Round pictures ">
    <p:spTree>
      <p:nvGrpSpPr>
        <p:cNvPr id="1" name=""/>
        <p:cNvGrpSpPr/>
        <p:nvPr/>
      </p:nvGrpSpPr>
      <p:grpSpPr>
        <a:xfrm>
          <a:off x="0" y="0"/>
          <a:ext cx="0" cy="0"/>
          <a:chOff x="0" y="0"/>
          <a:chExt cx="0" cy="0"/>
        </a:xfrm>
      </p:grpSpPr>
      <p:sp>
        <p:nvSpPr>
          <p:cNvPr id="22" name="object 2"/>
          <p:cNvSpPr/>
          <p:nvPr userDrawn="1"/>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p:nvPr>
        </p:nvSpPr>
        <p:spPr/>
        <p:txBody>
          <a:bodyPr/>
          <a:lstStyle/>
          <a:p>
            <a:r>
              <a:rPr lang="de-DE"/>
              <a:t>Mastertitelformat bearbeiten</a:t>
            </a:r>
            <a:endParaRPr lang="de-CH" dirty="0"/>
          </a:p>
        </p:txBody>
      </p:sp>
      <p:sp>
        <p:nvSpPr>
          <p:cNvPr id="3" name="Fußzeilenplatzhalter 2"/>
          <p:cNvSpPr>
            <a:spLocks noGrp="1"/>
          </p:cNvSpPr>
          <p:nvPr>
            <p:ph type="ftr" sz="quarter" idx="10"/>
          </p:nvPr>
        </p:nvSpPr>
        <p:spPr/>
        <p:txBody>
          <a:bodyPr/>
          <a:lstStyle>
            <a:lvl1pPr algn="ctr">
              <a:defRPr/>
            </a:lvl1pPr>
          </a:lstStyle>
          <a:p>
            <a:endParaRPr lang="de-CH" dirty="0"/>
          </a:p>
        </p:txBody>
      </p:sp>
      <p:sp>
        <p:nvSpPr>
          <p:cNvPr id="4" name="Datumsplatzhalter 3"/>
          <p:cNvSpPr>
            <a:spLocks noGrp="1"/>
          </p:cNvSpPr>
          <p:nvPr>
            <p:ph type="dt" sz="half" idx="11"/>
          </p:nvPr>
        </p:nvSpPr>
        <p:spPr/>
        <p:txBody>
          <a:bodyPr/>
          <a:lstStyle/>
          <a:p>
            <a:r>
              <a:rPr lang="en-US"/>
              <a:t>LIC Meeting Jan 2023</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311688"/>
          </a:xfrm>
          <a:prstGeom prst="rect">
            <a:avLst/>
          </a:prstGeom>
        </p:spPr>
        <p:txBody>
          <a:bodyPr wrap="square" lIns="0" tIns="0" rIns="0" bIns="0">
            <a:spAutoFit/>
          </a:bodyPr>
          <a:lstStyle>
            <a:lvl1pPr algn="ctr">
              <a:lnSpc>
                <a:spcPct val="108000"/>
              </a:lnSpc>
              <a:defRPr sz="2001">
                <a:solidFill>
                  <a:schemeClr val="bg1">
                    <a:lumMod val="50000"/>
                  </a:schemeClr>
                </a:solidFill>
                <a:latin typeface="+mj-lt"/>
              </a:defRPr>
            </a:lvl1pPr>
          </a:lstStyle>
          <a:p>
            <a:r>
              <a:rPr lang="de-CH" dirty="0" err="1"/>
              <a:t>Subtitel</a:t>
            </a:r>
            <a:endParaRPr dirty="0"/>
          </a:p>
        </p:txBody>
      </p:sp>
      <p:sp>
        <p:nvSpPr>
          <p:cNvPr id="30" name="Textplatzhalter 26"/>
          <p:cNvSpPr>
            <a:spLocks noGrp="1"/>
          </p:cNvSpPr>
          <p:nvPr>
            <p:ph type="body" sz="quarter" idx="14" hasCustomPrompt="1"/>
          </p:nvPr>
        </p:nvSpPr>
        <p:spPr>
          <a:xfrm>
            <a:off x="768100"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35" name="Textplatzhalter 34"/>
          <p:cNvSpPr>
            <a:spLocks noGrp="1"/>
          </p:cNvSpPr>
          <p:nvPr>
            <p:ph type="body" sz="quarter" idx="18" hasCustomPrompt="1"/>
          </p:nvPr>
        </p:nvSpPr>
        <p:spPr>
          <a:xfrm>
            <a:off x="758756" y="5125960"/>
            <a:ext cx="2376183"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34" name="Textplatzhalter 34"/>
          <p:cNvSpPr>
            <a:spLocks noGrp="1"/>
          </p:cNvSpPr>
          <p:nvPr>
            <p:ph type="body" sz="quarter" idx="24" hasCustomPrompt="1"/>
          </p:nvPr>
        </p:nvSpPr>
        <p:spPr>
          <a:xfrm>
            <a:off x="6476736" y="5125960"/>
            <a:ext cx="2309882"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
        <p:nvSpPr>
          <p:cNvPr id="36" name="Textplatzhalter 34"/>
          <p:cNvSpPr>
            <a:spLocks noGrp="1"/>
          </p:cNvSpPr>
          <p:nvPr>
            <p:ph type="body" sz="quarter" idx="25" hasCustomPrompt="1"/>
          </p:nvPr>
        </p:nvSpPr>
        <p:spPr>
          <a:xfrm>
            <a:off x="3606926" y="5125960"/>
            <a:ext cx="2363190"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
        <p:nvSpPr>
          <p:cNvPr id="39" name="Textplatzhalter 26"/>
          <p:cNvSpPr>
            <a:spLocks noGrp="1"/>
          </p:cNvSpPr>
          <p:nvPr>
            <p:ph type="body" sz="quarter" idx="26" hasCustomPrompt="1"/>
          </p:nvPr>
        </p:nvSpPr>
        <p:spPr>
          <a:xfrm>
            <a:off x="764167"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userDrawn="1"/>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43" name="Textplatzhalter 26"/>
          <p:cNvSpPr>
            <a:spLocks noGrp="1"/>
          </p:cNvSpPr>
          <p:nvPr>
            <p:ph type="body" sz="quarter" idx="29" hasCustomPrompt="1"/>
          </p:nvPr>
        </p:nvSpPr>
        <p:spPr>
          <a:xfrm>
            <a:off x="3599343"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userDrawn="1"/>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47" name="Textplatzhalter 26"/>
          <p:cNvSpPr>
            <a:spLocks noGrp="1"/>
          </p:cNvSpPr>
          <p:nvPr>
            <p:ph type="body" sz="quarter" idx="32" hasCustomPrompt="1"/>
          </p:nvPr>
        </p:nvSpPr>
        <p:spPr>
          <a:xfrm>
            <a:off x="6476735"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userDrawn="1"/>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Titel</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p>
            <a:r>
              <a:rPr lang="de-DE"/>
              <a:t>Bild durch Klicken auf Symbol hinzufügen</a:t>
            </a:r>
            <a:endParaRPr lang="de-CH" dirty="0"/>
          </a:p>
        </p:txBody>
      </p:sp>
      <p:sp>
        <p:nvSpPr>
          <p:cNvPr id="51" name="Textplatzhalter 26"/>
          <p:cNvSpPr>
            <a:spLocks noGrp="1"/>
          </p:cNvSpPr>
          <p:nvPr>
            <p:ph type="body" sz="quarter" idx="35" hasCustomPrompt="1"/>
          </p:nvPr>
        </p:nvSpPr>
        <p:spPr>
          <a:xfrm>
            <a:off x="9354127" y="2757433"/>
            <a:ext cx="361591" cy="563555"/>
          </a:xfr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9" name="Textplatzhalter 34"/>
          <p:cNvSpPr>
            <a:spLocks noGrp="1"/>
          </p:cNvSpPr>
          <p:nvPr>
            <p:ph type="body" sz="quarter" idx="36" hasCustomPrompt="1"/>
          </p:nvPr>
        </p:nvSpPr>
        <p:spPr>
          <a:xfrm>
            <a:off x="9354127" y="5109159"/>
            <a:ext cx="2309881" cy="326821"/>
          </a:xfrm>
        </p:spPr>
        <p:txBody>
          <a:bodyPr/>
          <a:lstStyle>
            <a:lvl1pPr>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Mastertextformat</a:t>
            </a:r>
          </a:p>
        </p:txBody>
      </p:sp>
    </p:spTree>
    <p:extLst>
      <p:ext uri="{BB962C8B-B14F-4D97-AF65-F5344CB8AC3E}">
        <p14:creationId xmlns:p14="http://schemas.microsoft.com/office/powerpoint/2010/main" val="452565116"/>
      </p:ext>
    </p:extLst>
  </p:cSld>
  <p:clrMapOvr>
    <a:masterClrMapping/>
  </p:clrMapOvr>
  <p:transition spd="med">
    <p:pull/>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LIC Meeting Jan 2023</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234855235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164" y="2"/>
            <a:ext cx="3398687" cy="5589587"/>
          </a:xfrm>
          <a:prstGeom prst="rect">
            <a:avLst/>
          </a:prstGeom>
        </p:spPr>
      </p:pic>
      <p:sp>
        <p:nvSpPr>
          <p:cNvPr id="9"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0"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496632785"/>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2109818881"/>
      </p:ext>
    </p:extLst>
  </p:cSld>
  <p:clrMapOvr>
    <a:masterClrMapping/>
  </p:clrMapOvr>
  <p:transition spd="med">
    <p:pull/>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6" name="object 12"/>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2">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7" name="object 13">
            <a:hlinkClick r:id="rId3"/>
          </p:cNvPr>
          <p:cNvSpPr/>
          <p:nvPr userDrawn="1"/>
        </p:nvSpPr>
        <p:spPr>
          <a:xfrm>
            <a:off x="11305544" y="6171778"/>
            <a:ext cx="149054" cy="149054"/>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US" sz="662" noProof="0"/>
          </a:p>
        </p:txBody>
      </p:sp>
      <p:sp>
        <p:nvSpPr>
          <p:cNvPr id="8" name="object 14">
            <a:hlinkClick r:id="rId5"/>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pic>
        <p:nvPicPr>
          <p:cNvPr id="9" name="Bild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1082"/>
          </a:xfrm>
          <a:prstGeom prst="rect">
            <a:avLst/>
          </a:prstGeom>
        </p:spPr>
        <p:txBody>
          <a:bodyPr/>
          <a:lstStyle>
            <a:lvl1pPr marL="0" indent="0">
              <a:buNone/>
              <a:defRPr/>
            </a:lvl1pPr>
          </a:lstStyle>
          <a:p>
            <a:r>
              <a:rPr lang="en-US" noProof="0"/>
              <a:t>Click icon to add picture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2000">
                <a:solidFill>
                  <a:schemeClr val="bg1"/>
                </a:solidFill>
                <a:latin typeface="+mj-lt"/>
              </a:defRPr>
            </a:lvl1pPr>
          </a:lstStyle>
          <a:p>
            <a:pPr lvl="0"/>
            <a:r>
              <a:rPr lang="en-US" noProof="0"/>
              <a:t>Insert text</a:t>
            </a:r>
          </a:p>
        </p:txBody>
      </p:sp>
      <p:sp>
        <p:nvSpPr>
          <p:cNvPr id="12" name="Holder 4">
            <a:extLst>
              <a:ext uri="{FF2B5EF4-FFF2-40B4-BE49-F238E27FC236}">
                <a16:creationId xmlns:a16="http://schemas.microsoft.com/office/drawing/2014/main" id="{DB3417AD-FEDE-477B-9F0A-D16A1DD61585}"/>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3411156137"/>
      </p:ext>
    </p:extLst>
  </p:cSld>
  <p:clrMapOvr>
    <a:masterClrMapping/>
  </p:clrMapOvr>
  <p:transition spd="med">
    <p:pull/>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LIC Meeting Jan 2023</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en-US" noProof="0"/>
              <a:t>Title</a:t>
            </a:r>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Tree>
    <p:extLst>
      <p:ext uri="{BB962C8B-B14F-4D97-AF65-F5344CB8AC3E}">
        <p14:creationId xmlns:p14="http://schemas.microsoft.com/office/powerpoint/2010/main" val="4237109727"/>
      </p:ext>
    </p:extLst>
  </p:cSld>
  <p:clrMapOvr>
    <a:masterClrMapping/>
  </p:clrMapOvr>
  <p:transition spd="med">
    <p:pull/>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Lilly-Mikron 08SEP2021</a:t>
            </a:r>
            <a:endParaRPr lang="en-US" noProof="0"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en-US" noProof="0" smtClean="0"/>
              <a:pPr/>
              <a:t>‹#›</a:t>
            </a:fld>
            <a:endParaRPr lang="en-US" noProof="0"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en-US" noProof="0"/>
              <a:t>Title</a:t>
            </a:r>
          </a:p>
        </p:txBody>
      </p:sp>
      <p:sp>
        <p:nvSpPr>
          <p:cNvPr id="8" name="Espace réservé du texte 7">
            <a:extLst>
              <a:ext uri="{FF2B5EF4-FFF2-40B4-BE49-F238E27FC236}">
                <a16:creationId xmlns:a16="http://schemas.microsoft.com/office/drawing/2014/main" id="{D437667C-208D-4E82-8556-2C394332CF42}"/>
              </a:ext>
            </a:extLst>
          </p:cNvPr>
          <p:cNvSpPr>
            <a:spLocks noGrp="1"/>
          </p:cNvSpPr>
          <p:nvPr>
            <p:ph type="body" sz="quarter" idx="10" hasCustomPrompt="1"/>
          </p:nvPr>
        </p:nvSpPr>
        <p:spPr>
          <a:xfrm>
            <a:off x="696913" y="1989138"/>
            <a:ext cx="10764837" cy="321050"/>
          </a:xfrm>
        </p:spPr>
        <p:txBody>
          <a:bodyPr/>
          <a:lstStyle>
            <a:lvl1pPr>
              <a:defRPr/>
            </a:lvl1pPr>
            <a:lvl2pPr algn="l">
              <a:spcAft>
                <a:spcPts val="600"/>
              </a:spcAft>
              <a:tabLst>
                <a:tab pos="0" algn="l"/>
              </a:tabLst>
              <a:defRPr/>
            </a:lvl2pPr>
          </a:lstStyle>
          <a:p>
            <a:pPr lvl="0"/>
            <a:r>
              <a:rPr lang="en-US" noProof="0"/>
              <a:t>Insert text</a:t>
            </a:r>
          </a:p>
        </p:txBody>
      </p:sp>
    </p:spTree>
    <p:extLst>
      <p:ext uri="{BB962C8B-B14F-4D97-AF65-F5344CB8AC3E}">
        <p14:creationId xmlns:p14="http://schemas.microsoft.com/office/powerpoint/2010/main" val="2250765816"/>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3758167132"/>
      </p:ext>
    </p:extLst>
  </p:cSld>
  <p:clrMapOvr>
    <a:masterClrMapping/>
  </p:clrMapOvr>
  <p:transition spd="slow">
    <p:push dir="u"/>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1432058830"/>
      </p:ext>
    </p:extLst>
  </p:cSld>
  <p:clrMapOvr>
    <a:masterClrMapping/>
  </p:clrMapOvr>
  <p:transition spd="slow">
    <p:push dir="u"/>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hapt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2</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3847253689"/>
      </p:ext>
    </p:extLst>
  </p:cSld>
  <p:clrMapOvr>
    <a:masterClrMapping/>
  </p:clrMapOvr>
  <p:transition spd="slow">
    <p:push dir="u"/>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40655"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3</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2995169114"/>
      </p:ext>
    </p:extLst>
  </p:cSld>
  <p:clrMapOvr>
    <a:masterClrMapping/>
  </p:clrMapOvr>
  <p:transition spd="slow">
    <p:push dir="u"/>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198266"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4</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1939819240"/>
      </p:ext>
    </p:extLst>
  </p:cSld>
  <p:clrMapOvr>
    <a:masterClrMapping/>
  </p:clrMapOvr>
  <p:transition spd="slow">
    <p:push dir="u"/>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chapt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1643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5</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3851022043"/>
      </p:ext>
    </p:extLst>
  </p:cSld>
  <p:clrMapOvr>
    <a:masterClrMapping/>
  </p:clrMapOvr>
  <p:transition spd="slow">
    <p:push dir="u"/>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Chapter #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1643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6</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204229506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Tree>
    <p:extLst>
      <p:ext uri="{BB962C8B-B14F-4D97-AF65-F5344CB8AC3E}">
        <p14:creationId xmlns:p14="http://schemas.microsoft.com/office/powerpoint/2010/main" val="3542855570"/>
      </p:ext>
    </p:extLst>
  </p:cSld>
  <p:clrMapOvr>
    <a:masterClrMapping/>
  </p:clrMapOvr>
  <p:transition spd="med">
    <p:pull/>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hapter #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1643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7</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1572606569"/>
      </p:ext>
    </p:extLst>
  </p:cSld>
  <p:clrMapOvr>
    <a:masterClrMapping/>
  </p:clrMapOvr>
  <p:transition spd="slow">
    <p:push dir="u"/>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Chapter #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1643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8</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732844294"/>
      </p:ext>
    </p:extLst>
  </p:cSld>
  <p:clrMapOvr>
    <a:masterClrMapping/>
  </p:clrMapOvr>
  <p:transition spd="slow">
    <p:push dir="u"/>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hapter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1643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9</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Tree>
    <p:extLst>
      <p:ext uri="{BB962C8B-B14F-4D97-AF65-F5344CB8AC3E}">
        <p14:creationId xmlns:p14="http://schemas.microsoft.com/office/powerpoint/2010/main" val="2530657559"/>
      </p:ext>
    </p:extLst>
  </p:cSld>
  <p:clrMapOvr>
    <a:masterClrMapping/>
  </p:clrMapOvr>
  <p:transition spd="slow">
    <p:push dir="u"/>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Chapter #1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58517"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0</a:t>
            </a:r>
          </a:p>
        </p:txBody>
      </p:sp>
    </p:spTree>
    <p:extLst>
      <p:ext uri="{BB962C8B-B14F-4D97-AF65-F5344CB8AC3E}">
        <p14:creationId xmlns:p14="http://schemas.microsoft.com/office/powerpoint/2010/main" val="2152342927"/>
      </p:ext>
    </p:extLst>
  </p:cSld>
  <p:clrMapOvr>
    <a:masterClrMapping/>
  </p:clrMapOvr>
  <p:transition spd="slow">
    <p:push dir="u"/>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576845"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Tree>
    <p:extLst>
      <p:ext uri="{BB962C8B-B14F-4D97-AF65-F5344CB8AC3E}">
        <p14:creationId xmlns:p14="http://schemas.microsoft.com/office/powerpoint/2010/main" val="4215151545"/>
      </p:ext>
    </p:extLst>
  </p:cSld>
  <p:clrMapOvr>
    <a:masterClrMapping/>
  </p:clrMapOvr>
  <p:transition spd="slow">
    <p:push dir="u"/>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hapter #1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3429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2</a:t>
            </a:r>
          </a:p>
        </p:txBody>
      </p:sp>
    </p:spTree>
    <p:extLst>
      <p:ext uri="{BB962C8B-B14F-4D97-AF65-F5344CB8AC3E}">
        <p14:creationId xmlns:p14="http://schemas.microsoft.com/office/powerpoint/2010/main" val="3134785920"/>
      </p:ext>
    </p:extLst>
  </p:cSld>
  <p:clrMapOvr>
    <a:masterClrMapping/>
  </p:clrMapOvr>
  <p:transition spd="slow">
    <p:push dir="u"/>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hapter #1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3429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3</a:t>
            </a:r>
          </a:p>
        </p:txBody>
      </p:sp>
    </p:spTree>
    <p:extLst>
      <p:ext uri="{BB962C8B-B14F-4D97-AF65-F5344CB8AC3E}">
        <p14:creationId xmlns:p14="http://schemas.microsoft.com/office/powerpoint/2010/main" val="3722552953"/>
      </p:ext>
    </p:extLst>
  </p:cSld>
  <p:clrMapOvr>
    <a:masterClrMapping/>
  </p:clrMapOvr>
  <p:transition spd="slow">
    <p:push dir="u"/>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hapter #1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58517"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4</a:t>
            </a:r>
          </a:p>
        </p:txBody>
      </p:sp>
    </p:spTree>
    <p:extLst>
      <p:ext uri="{BB962C8B-B14F-4D97-AF65-F5344CB8AC3E}">
        <p14:creationId xmlns:p14="http://schemas.microsoft.com/office/powerpoint/2010/main" val="3189619573"/>
      </p:ext>
    </p:extLst>
  </p:cSld>
  <p:clrMapOvr>
    <a:masterClrMapping/>
  </p:clrMapOvr>
  <p:transition spd="slow">
    <p:push dir="u"/>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hapter #1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58517"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5</a:t>
            </a:r>
          </a:p>
        </p:txBody>
      </p:sp>
    </p:spTree>
    <p:extLst>
      <p:ext uri="{BB962C8B-B14F-4D97-AF65-F5344CB8AC3E}">
        <p14:creationId xmlns:p14="http://schemas.microsoft.com/office/powerpoint/2010/main" val="2352620032"/>
      </p:ext>
    </p:extLst>
  </p:cSld>
  <p:clrMapOvr>
    <a:masterClrMapping/>
  </p:clrMapOvr>
  <p:transition spd="slow">
    <p:push dir="u"/>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hapter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3429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6</a:t>
            </a:r>
          </a:p>
        </p:txBody>
      </p:sp>
    </p:spTree>
    <p:extLst>
      <p:ext uri="{BB962C8B-B14F-4D97-AF65-F5344CB8AC3E}">
        <p14:creationId xmlns:p14="http://schemas.microsoft.com/office/powerpoint/2010/main" val="170865767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en-US" noProof="0"/>
              <a:t>Insert text</a:t>
            </a:r>
          </a:p>
          <a:p>
            <a:pPr lvl="0"/>
            <a:endParaRPr lang="en-US" noProof="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en-US" noProof="0"/>
              <a:t>Cliquez sur l'icône pour ajouter une image</a:t>
            </a:r>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en-US" altLang="zh-CN" noProof="0"/>
              <a:t>Insert text</a:t>
            </a:r>
          </a:p>
          <a:p>
            <a:pPr lvl="0"/>
            <a:endParaRPr lang="en-US" noProof="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Tree>
    <p:extLst>
      <p:ext uri="{BB962C8B-B14F-4D97-AF65-F5344CB8AC3E}">
        <p14:creationId xmlns:p14="http://schemas.microsoft.com/office/powerpoint/2010/main" val="3786852847"/>
      </p:ext>
    </p:extLst>
  </p:cSld>
  <p:clrMapOvr>
    <a:masterClrMapping/>
  </p:clrMapOvr>
  <p:transition spd="med">
    <p:pull/>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3_chapter #17">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3429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7</a:t>
            </a:r>
          </a:p>
        </p:txBody>
      </p:sp>
    </p:spTree>
    <p:extLst>
      <p:ext uri="{BB962C8B-B14F-4D97-AF65-F5344CB8AC3E}">
        <p14:creationId xmlns:p14="http://schemas.microsoft.com/office/powerpoint/2010/main" val="287228338"/>
      </p:ext>
    </p:extLst>
  </p:cSld>
  <p:clrMapOvr>
    <a:masterClrMapping/>
  </p:clrMapOvr>
  <p:transition spd="slow">
    <p:push dir="u"/>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Chapter #1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34293"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8</a:t>
            </a:r>
          </a:p>
        </p:txBody>
      </p:sp>
    </p:spTree>
    <p:extLst>
      <p:ext uri="{BB962C8B-B14F-4D97-AF65-F5344CB8AC3E}">
        <p14:creationId xmlns:p14="http://schemas.microsoft.com/office/powerpoint/2010/main" val="1918581899"/>
      </p:ext>
    </p:extLst>
  </p:cSld>
  <p:clrMapOvr>
    <a:masterClrMapping/>
  </p:clrMapOvr>
  <p:transition spd="slow">
    <p:push dir="u"/>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Chapter #1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1</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758517"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9</a:t>
            </a:r>
          </a:p>
        </p:txBody>
      </p:sp>
    </p:spTree>
    <p:extLst>
      <p:ext uri="{BB962C8B-B14F-4D97-AF65-F5344CB8AC3E}">
        <p14:creationId xmlns:p14="http://schemas.microsoft.com/office/powerpoint/2010/main" val="1100085964"/>
      </p:ext>
    </p:extLst>
  </p:cSld>
  <p:clrMapOvr>
    <a:masterClrMapping/>
  </p:clrMapOvr>
  <p:transition spd="slow">
    <p:push dir="u"/>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hapter #2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FF3753-4A94-EBF0-D538-F339EDC2C55B}"/>
              </a:ext>
            </a:extLst>
          </p:cNvPr>
          <p:cNvSpPr/>
          <p:nvPr userDrawn="1"/>
        </p:nvSpPr>
        <p:spPr>
          <a:xfrm>
            <a:off x="817509" y="1853020"/>
            <a:ext cx="5680181" cy="2645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itel 1">
            <a:extLst>
              <a:ext uri="{FF2B5EF4-FFF2-40B4-BE49-F238E27FC236}">
                <a16:creationId xmlns:a16="http://schemas.microsoft.com/office/drawing/2014/main" id="{BF201116-6FDA-B1E5-B333-2B466D71C7C0}"/>
              </a:ext>
            </a:extLst>
          </p:cNvPr>
          <p:cNvSpPr txBox="1">
            <a:spLocks/>
          </p:cNvSpPr>
          <p:nvPr userDrawn="1"/>
        </p:nvSpPr>
        <p:spPr>
          <a:xfrm>
            <a:off x="-295159"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2</a:t>
            </a:r>
          </a:p>
        </p:txBody>
      </p:sp>
      <p:sp>
        <p:nvSpPr>
          <p:cNvPr id="4" name="Titel 1">
            <a:extLst>
              <a:ext uri="{FF2B5EF4-FFF2-40B4-BE49-F238E27FC236}">
                <a16:creationId xmlns:a16="http://schemas.microsoft.com/office/drawing/2014/main" id="{E6EC7EEC-0449-F42C-2BCA-CC7C83F3936E}"/>
              </a:ext>
            </a:extLst>
          </p:cNvPr>
          <p:cNvSpPr>
            <a:spLocks noGrp="1"/>
          </p:cNvSpPr>
          <p:nvPr>
            <p:ph type="title" hasCustomPrompt="1"/>
          </p:nvPr>
        </p:nvSpPr>
        <p:spPr>
          <a:xfrm>
            <a:off x="1114641" y="2083131"/>
            <a:ext cx="5177158" cy="1077901"/>
          </a:xfrm>
          <a:prstGeom prst="rect">
            <a:avLst/>
          </a:prstGeom>
        </p:spPr>
        <p:txBody>
          <a:bodyPr lIns="0" tIns="0" rIns="0" bIns="0" anchor="b" anchorCtr="0"/>
          <a:lstStyle>
            <a:lvl1pPr algn="l">
              <a:defRPr sz="3200">
                <a:solidFill>
                  <a:srgbClr val="878787"/>
                </a:solidFill>
              </a:defRPr>
            </a:lvl1pPr>
          </a:lstStyle>
          <a:p>
            <a:r>
              <a:rPr lang="en-US" noProof="0" dirty="0"/>
              <a:t>Title</a:t>
            </a:r>
          </a:p>
        </p:txBody>
      </p:sp>
      <p:sp>
        <p:nvSpPr>
          <p:cNvPr id="12" name="Espace réservé du texte 11">
            <a:extLst>
              <a:ext uri="{FF2B5EF4-FFF2-40B4-BE49-F238E27FC236}">
                <a16:creationId xmlns:a16="http://schemas.microsoft.com/office/drawing/2014/main" id="{72AA4E67-8999-8B07-9228-2B2640DC880D}"/>
              </a:ext>
            </a:extLst>
          </p:cNvPr>
          <p:cNvSpPr>
            <a:spLocks noGrp="1"/>
          </p:cNvSpPr>
          <p:nvPr>
            <p:ph type="body" sz="quarter" idx="10" hasCustomPrompt="1"/>
          </p:nvPr>
        </p:nvSpPr>
        <p:spPr>
          <a:xfrm>
            <a:off x="1114426" y="3397603"/>
            <a:ext cx="5165692" cy="865188"/>
          </a:xfrm>
          <a:prstGeom prst="rect">
            <a:avLst/>
          </a:prstGeom>
        </p:spPr>
        <p:txBody>
          <a:bodyPr lIns="0" tIns="0" rIns="0" bIns="0"/>
          <a:lstStyle>
            <a:lvl1pPr>
              <a:defRPr sz="2000">
                <a:solidFill>
                  <a:srgbClr val="878787"/>
                </a:solidFill>
              </a:defRPr>
            </a:lvl1pPr>
          </a:lstStyle>
          <a:p>
            <a:pPr lvl="0"/>
            <a:r>
              <a:rPr lang="fr-CH" dirty="0" err="1"/>
              <a:t>Title</a:t>
            </a:r>
            <a:endParaRPr lang="fr-CH" dirty="0"/>
          </a:p>
        </p:txBody>
      </p:sp>
      <p:sp>
        <p:nvSpPr>
          <p:cNvPr id="2" name="Titel 1">
            <a:extLst>
              <a:ext uri="{FF2B5EF4-FFF2-40B4-BE49-F238E27FC236}">
                <a16:creationId xmlns:a16="http://schemas.microsoft.com/office/drawing/2014/main" id="{0A421741-3B9F-81AE-50DF-D37995A608A5}"/>
              </a:ext>
            </a:extLst>
          </p:cNvPr>
          <p:cNvSpPr txBox="1">
            <a:spLocks/>
          </p:cNvSpPr>
          <p:nvPr userDrawn="1"/>
        </p:nvSpPr>
        <p:spPr>
          <a:xfrm>
            <a:off x="1073410" y="-670168"/>
            <a:ext cx="1354894" cy="3098477"/>
          </a:xfrm>
          <a:prstGeom prst="rect">
            <a:avLst/>
          </a:prstGeom>
          <a:noFill/>
          <a:ln>
            <a:noFill/>
          </a:ln>
        </p:spPr>
        <p:txBody>
          <a:bodyPr vert="horz" wrap="none" lIns="0" tIns="0" rIns="0" bIns="0" rtlCol="0" anchor="t" anchorCtr="0">
            <a:noAutofit/>
          </a:bodyPr>
          <a:lstStyle>
            <a:lvl1pPr algn="l" eaLnBrk="1" hangingPunct="1">
              <a:lnSpc>
                <a:spcPct val="100000"/>
              </a:lnSpc>
              <a:defRPr sz="4800" baseline="0">
                <a:solidFill>
                  <a:schemeClr val="bg1">
                    <a:lumMod val="75000"/>
                  </a:schemeClr>
                </a:solidFill>
                <a:effectLst/>
                <a:latin typeface="+mj-lt"/>
                <a:ea typeface="+mj-ea"/>
                <a:cs typeface="+mj-cs"/>
              </a:defRPr>
            </a:lvl1pPr>
          </a:lstStyle>
          <a:p>
            <a:r>
              <a:rPr lang="en-US" sz="22000" kern="0" dirty="0">
                <a:ln w="25400">
                  <a:solidFill>
                    <a:schemeClr val="bg1"/>
                  </a:solidFill>
                </a:ln>
                <a:noFill/>
              </a:rPr>
              <a:t>0</a:t>
            </a:r>
          </a:p>
        </p:txBody>
      </p:sp>
    </p:spTree>
    <p:extLst>
      <p:ext uri="{BB962C8B-B14F-4D97-AF65-F5344CB8AC3E}">
        <p14:creationId xmlns:p14="http://schemas.microsoft.com/office/powerpoint/2010/main" val="2325381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hasCustomPrompt="1"/>
          </p:nvPr>
        </p:nvSpPr>
        <p:spPr/>
        <p:txBody>
          <a:bodyPr/>
          <a:lstStyle>
            <a:lvl1pPr>
              <a:defRPr/>
            </a:lvl1pPr>
          </a:lstStyle>
          <a:p>
            <a:r>
              <a:rPr lang="en-US" noProof="0"/>
              <a:t>Title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Tree>
    <p:extLst>
      <p:ext uri="{BB962C8B-B14F-4D97-AF65-F5344CB8AC3E}">
        <p14:creationId xmlns:p14="http://schemas.microsoft.com/office/powerpoint/2010/main" val="218496069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lang="en-US" sz="662" noProof="0"/>
          </a:p>
        </p:txBody>
      </p:sp>
      <p:sp>
        <p:nvSpPr>
          <p:cNvPr id="2" name="Titel 1"/>
          <p:cNvSpPr>
            <a:spLocks noGrp="1"/>
          </p:cNvSpPr>
          <p:nvPr>
            <p:ph type="title"/>
          </p:nvPr>
        </p:nvSpPr>
        <p:spPr/>
        <p:txBody>
          <a:bodyPr/>
          <a:lstStyle/>
          <a:p>
            <a:r>
              <a:rPr lang="en-US" noProof="0"/>
              <a:t>Modifiez le style du titre</a:t>
            </a:r>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en-US" noProof="0"/>
          </a:p>
        </p:txBody>
      </p:sp>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en-US" noProof="0"/>
              <a:t>Subtitle</a:t>
            </a:r>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en-US" noProof="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en-US" noProof="0"/>
              <a:t>Cliquez sur l'icône pour ajouter une image</a:t>
            </a:r>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noProof="0">
                <a:solidFill>
                  <a:schemeClr val="bg1"/>
                </a:solidFill>
                <a:latin typeface="+mj-lt"/>
                <a:cs typeface="Gothic A1 Medium"/>
              </a:rPr>
              <a:t>&gt;</a:t>
            </a:r>
          </a:p>
          <a:p>
            <a:pPr lvl="0"/>
            <a:endParaRPr lang="en-US" noProof="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lang="en-US" sz="662" noProof="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en-US" noProof="0"/>
              <a:t>Insert text</a:t>
            </a:r>
          </a:p>
          <a:p>
            <a:pPr lvl="0"/>
            <a:endParaRPr lang="en-US" noProof="0"/>
          </a:p>
        </p:txBody>
      </p:sp>
      <p:sp>
        <p:nvSpPr>
          <p:cNvPr id="6" name="TextBox 5">
            <a:extLst>
              <a:ext uri="{FF2B5EF4-FFF2-40B4-BE49-F238E27FC236}">
                <a16:creationId xmlns:a16="http://schemas.microsoft.com/office/drawing/2014/main" id="{C747FE52-BBF7-2AEC-7277-7BF55A81ADAC}"/>
              </a:ext>
            </a:extLst>
          </p:cNvPr>
          <p:cNvSpPr txBox="1"/>
          <p:nvPr userDrawn="1"/>
        </p:nvSpPr>
        <p:spPr>
          <a:xfrm>
            <a:off x="5443268" y="6443932"/>
            <a:ext cx="1276709" cy="353683"/>
          </a:xfrm>
          <a:prstGeom prst="rect">
            <a:avLst/>
          </a:prstGeom>
          <a:solidFill>
            <a:schemeClr val="bg1"/>
          </a:solidFill>
        </p:spPr>
        <p:txBody>
          <a:bodyPr vert="eaVert" wrap="square" lIns="0" tIns="0" rIns="0" bIns="0" rtlCol="0">
            <a:spAutoFit/>
          </a:bodyPr>
          <a:lstStyle/>
          <a:p>
            <a:endParaRPr lang="en-US" sz="2400" dirty="0" err="1"/>
          </a:p>
        </p:txBody>
      </p:sp>
    </p:spTree>
    <p:extLst>
      <p:ext uri="{BB962C8B-B14F-4D97-AF65-F5344CB8AC3E}">
        <p14:creationId xmlns:p14="http://schemas.microsoft.com/office/powerpoint/2010/main" val="3063709916"/>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noProof="0"/>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en-US" noProof="0" smtClean="0"/>
              <a:pPr algn="l"/>
              <a:t>‹#›</a:t>
            </a:fld>
            <a:endParaRPr lang="en-US" noProof="0"/>
          </a:p>
        </p:txBody>
      </p:sp>
    </p:spTree>
    <p:extLst>
      <p:ext uri="{BB962C8B-B14F-4D97-AF65-F5344CB8AC3E}">
        <p14:creationId xmlns:p14="http://schemas.microsoft.com/office/powerpoint/2010/main" val="2226255595"/>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9" name="Bild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en-US" noProof="0"/>
              <a:t>Cliquez sur l'icône pour ajouter une image</a:t>
            </a:r>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en-US" noProof="0"/>
              <a:t>Insert text</a:t>
            </a:r>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en-US" noProof="0"/>
          </a:p>
        </p:txBody>
      </p:sp>
      <p:sp>
        <p:nvSpPr>
          <p:cNvPr id="17" name="object 12">
            <a:extLst>
              <a:ext uri="{FF2B5EF4-FFF2-40B4-BE49-F238E27FC236}">
                <a16:creationId xmlns:a16="http://schemas.microsoft.com/office/drawing/2014/main" id="{D8F88130-1B63-4776-81D6-A3B8354B1385}"/>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lang="en-US" sz="1455" u="none" spc="-6" noProof="0" dirty="0">
                <a:solidFill>
                  <a:schemeClr val="bg1">
                    <a:lumMod val="50000"/>
                  </a:schemeClr>
                </a:solidFill>
                <a:effectLst/>
                <a:latin typeface="Gothic A1"/>
                <a:cs typeface="Gothic A1"/>
                <a:hlinkClick r:id="rId3">
                  <a:extLst>
                    <a:ext uri="{A12FA001-AC4F-418D-AE19-62706E023703}">
                      <ahyp:hlinkClr xmlns:ahyp="http://schemas.microsoft.com/office/drawing/2018/hyperlinkcolor" val="tx"/>
                    </a:ext>
                  </a:extLst>
                </a:hlinkClick>
              </a:rPr>
              <a:t>mikron.com</a:t>
            </a:r>
            <a:endParaRPr lang="en-US" sz="1455" u="none" noProof="0" dirty="0">
              <a:solidFill>
                <a:schemeClr val="bg1">
                  <a:lumMod val="50000"/>
                </a:schemeClr>
              </a:solidFill>
              <a:effectLst/>
              <a:latin typeface="Gothic A1"/>
              <a:cs typeface="Gothic A1"/>
            </a:endParaRPr>
          </a:p>
        </p:txBody>
      </p:sp>
      <p:sp>
        <p:nvSpPr>
          <p:cNvPr id="18" name="object 13">
            <a:hlinkClick r:id="rId4"/>
            <a:extLst>
              <a:ext uri="{FF2B5EF4-FFF2-40B4-BE49-F238E27FC236}">
                <a16:creationId xmlns:a16="http://schemas.microsoft.com/office/drawing/2014/main" id="{EFD2CAEA-6474-405C-9325-3888351A0AE7}"/>
              </a:ext>
            </a:extLst>
          </p:cNvPr>
          <p:cNvSpPr/>
          <p:nvPr userDrawn="1"/>
        </p:nvSpPr>
        <p:spPr>
          <a:xfrm>
            <a:off x="11305544" y="6171778"/>
            <a:ext cx="149054" cy="149054"/>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lang="en-US" sz="662" noProof="0"/>
          </a:p>
        </p:txBody>
      </p:sp>
      <p:sp>
        <p:nvSpPr>
          <p:cNvPr id="19" name="object 14">
            <a:hlinkClick r:id="rId6"/>
            <a:extLst>
              <a:ext uri="{FF2B5EF4-FFF2-40B4-BE49-F238E27FC236}">
                <a16:creationId xmlns:a16="http://schemas.microsoft.com/office/drawing/2014/main" id="{29829219-7F96-4CF8-9F5C-E61111C598CB}"/>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lang="en-US" sz="662" noProof="0"/>
          </a:p>
        </p:txBody>
      </p:sp>
    </p:spTree>
    <p:extLst>
      <p:ext uri="{BB962C8B-B14F-4D97-AF65-F5344CB8AC3E}">
        <p14:creationId xmlns:p14="http://schemas.microsoft.com/office/powerpoint/2010/main" val="1406234825"/>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0"/>
            <a:ext cx="5384800" cy="4906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906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g num"/>
          <p:cNvSpPr>
            <a:spLocks noGrp="1" noChangeArrowheads="1"/>
          </p:cNvSpPr>
          <p:nvPr>
            <p:ph type="sldNum" sz="quarter" idx="10"/>
          </p:nvPr>
        </p:nvSpPr>
        <p:spPr>
          <a:ln/>
        </p:spPr>
        <p:txBody>
          <a:bodyPr/>
          <a:lstStyle>
            <a:lvl1pPr>
              <a:defRPr/>
            </a:lvl1pPr>
          </a:lstStyle>
          <a:p>
            <a:fld id="{692D7D8E-BB3C-4491-9BC7-58630D49BB9A}" type="slidenum">
              <a:rPr lang="en-US" smtClean="0"/>
              <a:t>‹#›</a:t>
            </a:fld>
            <a:endParaRPr lang="en-US" dirty="0"/>
          </a:p>
        </p:txBody>
      </p:sp>
    </p:spTree>
    <p:extLst>
      <p:ext uri="{BB962C8B-B14F-4D97-AF65-F5344CB8AC3E}">
        <p14:creationId xmlns:p14="http://schemas.microsoft.com/office/powerpoint/2010/main" val="3793102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de-CH" dirty="0"/>
              <a:t>Welcome </a:t>
            </a:r>
            <a:r>
              <a:rPr lang="de-CH" dirty="0" err="1"/>
              <a:t>to</a:t>
            </a:r>
            <a:r>
              <a:rPr lang="de-CH" dirty="0"/>
              <a:t> Mikron</a:t>
            </a:r>
            <a:endParaRPr lang="de-DE" dirty="0"/>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de-DE" dirty="0" err="1"/>
              <a:t>Subtitle</a:t>
            </a:r>
            <a:endParaRPr lang="de-DE" dirty="0"/>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fr-FR"/>
              <a:t>Cliquez sur l'icône pour ajouter une image</a:t>
            </a:r>
            <a:endParaRPr lang="de-CH" dirty="0"/>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1140726199"/>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17612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BC9F18A8-E0DA-454C-87AA-75A64C06B613}"/>
              </a:ext>
            </a:extLst>
          </p:cNvPr>
          <p:cNvSpPr>
            <a:spLocks noGrp="1"/>
          </p:cNvSpPr>
          <p:nvPr>
            <p:ph type="pic" sz="quarter" idx="17"/>
          </p:nvPr>
        </p:nvSpPr>
        <p:spPr>
          <a:xfrm>
            <a:off x="1336676" y="2060848"/>
            <a:ext cx="4759324" cy="648072"/>
          </a:xfrm>
          <a:prstGeom prst="rect">
            <a:avLst/>
          </a:prstGeom>
        </p:spPr>
        <p:txBody>
          <a:bodyPr/>
          <a:lstStyle>
            <a:lvl1pPr marL="0" indent="0">
              <a:buNone/>
              <a:defRPr/>
            </a:lvl1pPr>
          </a:lstStyle>
          <a:p>
            <a:r>
              <a:rPr lang="fr-FR" dirty="0"/>
              <a:t>Cliquez sur l'icône pour ajouter une image</a:t>
            </a:r>
            <a:endParaRPr lang="en-US" dirty="0"/>
          </a:p>
        </p:txBody>
      </p: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3" name="Holder 3">
            <a:extLst>
              <a:ext uri="{FF2B5EF4-FFF2-40B4-BE49-F238E27FC236}">
                <a16:creationId xmlns:a16="http://schemas.microsoft.com/office/drawing/2014/main" id="{6024133A-AD3E-48D4-8EDF-DADA7B3D4F09}"/>
              </a:ext>
            </a:extLst>
          </p:cNvPr>
          <p:cNvSpPr>
            <a:spLocks noGrp="1"/>
          </p:cNvSpPr>
          <p:nvPr>
            <p:ph type="subTitle" idx="4" hasCustomPrompt="1"/>
          </p:nvPr>
        </p:nvSpPr>
        <p:spPr>
          <a:xfrm>
            <a:off x="1343472" y="1364378"/>
            <a:ext cx="4752528"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cxnSp>
        <p:nvCxnSpPr>
          <p:cNvPr id="8" name="Gerade Verbindung 14">
            <a:extLst>
              <a:ext uri="{FF2B5EF4-FFF2-40B4-BE49-F238E27FC236}">
                <a16:creationId xmlns:a16="http://schemas.microsoft.com/office/drawing/2014/main" id="{FF7FF14C-0A74-41B0-9EF3-40D86936F3D6}"/>
              </a:ext>
            </a:extLst>
          </p:cNvPr>
          <p:cNvCxnSpPr>
            <a:cxnSpLocks/>
          </p:cNvCxnSpPr>
          <p:nvPr userDrawn="1"/>
        </p:nvCxnSpPr>
        <p:spPr>
          <a:xfrm>
            <a:off x="717612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47147"/>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8" name="Bild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950" y="0"/>
            <a:ext cx="3632923" cy="5589588"/>
          </a:xfrm>
          <a:prstGeom prst="rect">
            <a:avLst/>
          </a:prstGeom>
        </p:spPr>
      </p:pic>
      <p:sp>
        <p:nvSpPr>
          <p:cNvPr id="11"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2"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64295724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289425373"/>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Tree>
    <p:extLst>
      <p:ext uri="{BB962C8B-B14F-4D97-AF65-F5344CB8AC3E}">
        <p14:creationId xmlns:p14="http://schemas.microsoft.com/office/powerpoint/2010/main" val="2962889243"/>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10764869" cy="4546045"/>
          </a:xfrm>
        </p:spPr>
        <p:txBody>
          <a:bodyPr>
            <a:noAutofit/>
          </a:bodyPr>
          <a:lstStyle/>
          <a:p>
            <a:pPr lvl="0"/>
            <a:r>
              <a:rPr lang="fr-FR" dirty="0"/>
              <a:t>Modifier les styles du texte du masque</a:t>
            </a:r>
          </a:p>
        </p:txBody>
      </p:sp>
    </p:spTree>
    <p:extLst>
      <p:ext uri="{BB962C8B-B14F-4D97-AF65-F5344CB8AC3E}">
        <p14:creationId xmlns:p14="http://schemas.microsoft.com/office/powerpoint/2010/main" val="2392166367"/>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5039047"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6423025" y="1773238"/>
            <a:ext cx="5037138" cy="4546600"/>
          </a:xfrm>
        </p:spPr>
        <p:txBody>
          <a:bodyPr lIns="0">
            <a:noAutofit/>
          </a:bodyPr>
          <a:lstStyle/>
          <a:p>
            <a:pPr lvl="0"/>
            <a:r>
              <a:rPr lang="fr-FR" dirty="0"/>
              <a:t>Modifier les styles du texte du masque</a:t>
            </a:r>
          </a:p>
        </p:txBody>
      </p:sp>
    </p:spTree>
    <p:extLst>
      <p:ext uri="{BB962C8B-B14F-4D97-AF65-F5344CB8AC3E}">
        <p14:creationId xmlns:p14="http://schemas.microsoft.com/office/powerpoint/2010/main" val="426159964"/>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3022823"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4568885" y="1773238"/>
            <a:ext cx="3022823" cy="4546600"/>
          </a:xfrm>
        </p:spPr>
        <p:txBody>
          <a:bodyPr lIns="0">
            <a:noAutofit/>
          </a:bodyPr>
          <a:lstStyle/>
          <a:p>
            <a:pPr lvl="0"/>
            <a:r>
              <a:rPr lang="fr-FR" dirty="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p:nvPr>
        </p:nvSpPr>
        <p:spPr>
          <a:xfrm>
            <a:off x="8437563" y="1773238"/>
            <a:ext cx="3022600" cy="4546600"/>
          </a:xfrm>
        </p:spPr>
        <p:txBody>
          <a:bodyPr lIns="0">
            <a:noAutofit/>
          </a:body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862700212"/>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fr-FR" dirty="0"/>
              <a:t>Cliquez sur l'icône pour ajouter une image</a:t>
            </a:r>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137076511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4237309180"/>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ctr">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2480741530"/>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71639247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de-CH" dirty="0" err="1"/>
              <a:t>Subtitle</a:t>
            </a:r>
            <a:endParaRPr dirty="0"/>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de-CH" dirty="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de-CH" dirty="0" err="1"/>
              <a:t>Subtitle</a:t>
            </a:r>
            <a:endParaRPr lang="de-CH" dirty="0"/>
          </a:p>
        </p:txBody>
      </p:sp>
    </p:spTree>
    <p:extLst>
      <p:ext uri="{BB962C8B-B14F-4D97-AF65-F5344CB8AC3E}">
        <p14:creationId xmlns:p14="http://schemas.microsoft.com/office/powerpoint/2010/main" val="3614984746"/>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4">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 y="-56428"/>
            <a:ext cx="3952752" cy="5646015"/>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2323611677"/>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fr-FR" dirty="0"/>
              <a:t>Cliquez sur l'icône pour ajouter une image</a:t>
            </a:r>
            <a:endParaRPr lang="de-CH"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692130400"/>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53888"/>
          </a:xfrm>
          <a:prstGeom prst="rect">
            <a:avLst/>
          </a:prstGeom>
        </p:spPr>
        <p:txBody>
          <a:bodyPr wrap="square" lIns="0" tIns="0" rIns="0" bIns="0">
            <a:spAutoFit/>
          </a:bodyPr>
          <a:lstStyle>
            <a:lvl1pPr algn="ctr">
              <a:defRPr sz="1000" b="0">
                <a:solidFill>
                  <a:schemeClr val="tx1">
                    <a:tint val="75000"/>
                  </a:schemeClr>
                </a:solidFill>
                <a:latin typeface="+mn-lt"/>
                <a:ea typeface="Gothic A1 SemiBold" pitchFamily="2" charset="-127"/>
                <a:cs typeface="Gothic A1 SemiBold" pitchFamily="2" charset="-127"/>
              </a:defRPr>
            </a:lvl1pPr>
          </a:lstStyle>
          <a:p>
            <a:endParaRPr lang="de-CH" dirty="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p:nvPr>
        </p:nvSpPr>
        <p:spPr>
          <a:xfrm>
            <a:off x="696913" y="2193925"/>
            <a:ext cx="5399087" cy="3921326"/>
          </a:xfrm>
        </p:spPr>
        <p:txBody>
          <a:bodyPr>
            <a:noAutofit/>
          </a:bodyPr>
          <a:lstStyle>
            <a:lvl1pPr>
              <a:spcAft>
                <a:spcPts val="600"/>
              </a:spcAft>
              <a:defRPr sz="1800"/>
            </a:lvl1pPr>
          </a:lstStyle>
          <a:p>
            <a:pPr lvl="0"/>
            <a:r>
              <a:rPr lang="fr-FR" dirty="0"/>
              <a:t>Modifier les styles du texte du masque</a:t>
            </a:r>
          </a:p>
        </p:txBody>
      </p:sp>
    </p:spTree>
    <p:extLst>
      <p:ext uri="{BB962C8B-B14F-4D97-AF65-F5344CB8AC3E}">
        <p14:creationId xmlns:p14="http://schemas.microsoft.com/office/powerpoint/2010/main" val="4060644446"/>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a:t>25.03.2019</a:t>
            </a:r>
            <a:endParaRPr lang="en-US" dirty="0"/>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de-CH" dirty="0"/>
          </a:p>
        </p:txBody>
      </p:sp>
      <p:sp>
        <p:nvSpPr>
          <p:cNvPr id="9" name="Foliennummernplatzhalter 8"/>
          <p:cNvSpPr>
            <a:spLocks noGrp="1"/>
          </p:cNvSpPr>
          <p:nvPr>
            <p:ph type="sldNum" sz="quarter" idx="12"/>
          </p:nvPr>
        </p:nvSpPr>
        <p:spPr/>
        <p:txBody>
          <a:bodyPr/>
          <a:lstStyle/>
          <a:p>
            <a:fld id="{B6F15528-21DE-4FAA-801E-634DDDAF4B2B}" type="slidenum">
              <a:rPr lang="de-CH" smtClean="0"/>
              <a:pPr/>
              <a:t>‹#›</a:t>
            </a:fld>
            <a:endParaRPr lang="de-CH" dirty="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de-CH" dirty="0"/>
              <a:t>Title</a:t>
            </a:r>
            <a:endParaRPr lang="en-US" sz="3275" dirty="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de-CH" dirty="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de-CH" dirty="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dirty="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dirty="0">
                <a:solidFill>
                  <a:srgbClr val="7E99CC"/>
                </a:solidFill>
                <a:latin typeface="Gothic A1 Medium"/>
                <a:cs typeface="Gothic A1 Medium"/>
              </a:rPr>
              <a:t>&gt;</a:t>
            </a:r>
            <a:endParaRPr lang="en-US" sz="3275" dirty="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dirty="0">
                <a:solidFill>
                  <a:srgbClr val="003399"/>
                </a:solidFill>
                <a:latin typeface="Gothic A1 Medium"/>
                <a:cs typeface="Gothic A1 Medium"/>
              </a:rPr>
              <a:t>&gt;</a:t>
            </a:r>
            <a:endParaRPr lang="en-US" sz="3275" dirty="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de-CH" dirty="0"/>
              <a:t>Text</a:t>
            </a:r>
          </a:p>
        </p:txBody>
      </p:sp>
    </p:spTree>
    <p:extLst>
      <p:ext uri="{BB962C8B-B14F-4D97-AF65-F5344CB8AC3E}">
        <p14:creationId xmlns:p14="http://schemas.microsoft.com/office/powerpoint/2010/main" val="1797702123"/>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p:nvPr>
        </p:nvSpPr>
        <p:spPr>
          <a:xfrm>
            <a:off x="0" y="0"/>
            <a:ext cx="12192000" cy="5229225"/>
          </a:xfrm>
          <a:prstGeom prst="rect">
            <a:avLst/>
          </a:prstGeom>
        </p:spPr>
        <p:txBody>
          <a:bodyPr/>
          <a:lstStyle>
            <a:lvl1pPr marL="0" indent="0">
              <a:buNone/>
              <a:defRPr/>
            </a:lvl1pPr>
          </a:lstStyle>
          <a:p>
            <a:pPr lvl="0"/>
            <a:r>
              <a:rPr lang="fr-FR" dirty="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endParaRPr lang="en-US" dirty="0"/>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112460764"/>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r>
              <a:rPr lang="de-DE" dirty="0"/>
              <a:t> </a:t>
            </a:r>
          </a:p>
          <a:p>
            <a:pPr lvl="0"/>
            <a:endParaRPr lang="de-DE" dirty="0"/>
          </a:p>
        </p:txBody>
      </p:sp>
    </p:spTree>
    <p:extLst>
      <p:ext uri="{BB962C8B-B14F-4D97-AF65-F5344CB8AC3E}">
        <p14:creationId xmlns:p14="http://schemas.microsoft.com/office/powerpoint/2010/main" val="522414073"/>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85627885"/>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Tree>
    <p:extLst>
      <p:ext uri="{BB962C8B-B14F-4D97-AF65-F5344CB8AC3E}">
        <p14:creationId xmlns:p14="http://schemas.microsoft.com/office/powerpoint/2010/main" val="425386451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2220477196"/>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Tree>
    <p:extLst>
      <p:ext uri="{BB962C8B-B14F-4D97-AF65-F5344CB8AC3E}">
        <p14:creationId xmlns:p14="http://schemas.microsoft.com/office/powerpoint/2010/main" val="1367037918"/>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p:nvPr>
        </p:nvSpPr>
        <p:spPr/>
        <p:txBody>
          <a:bodyPr/>
          <a:lstStyle/>
          <a:p>
            <a:r>
              <a:rPr lang="fr-FR"/>
              <a:t>Modifiez le style du titre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312893016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5">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627" y="2"/>
            <a:ext cx="3489401" cy="5589587"/>
          </a:xfrm>
          <a:prstGeom prst="rect">
            <a:avLst/>
          </a:prstGeom>
        </p:spPr>
      </p:pic>
      <p:sp>
        <p:nvSpPr>
          <p:cNvPr id="10" name="Titel 1"/>
          <p:cNvSpPr>
            <a:spLocks noGrp="1"/>
          </p:cNvSpPr>
          <p:nvPr>
            <p:ph type="title" hasCustomPrompt="1"/>
          </p:nvPr>
        </p:nvSpPr>
        <p:spPr>
          <a:xfrm>
            <a:off x="535514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76014"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3349983847"/>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de-CH" smtClean="0"/>
              <a:pPr algn="l"/>
              <a:t>‹#›</a:t>
            </a:fld>
            <a:endParaRPr lang="de-CH" dirty="0"/>
          </a:p>
        </p:txBody>
      </p:sp>
    </p:spTree>
    <p:extLst>
      <p:ext uri="{BB962C8B-B14F-4D97-AF65-F5344CB8AC3E}">
        <p14:creationId xmlns:p14="http://schemas.microsoft.com/office/powerpoint/2010/main" val="2944805140"/>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6" name="object 12"/>
          <p:cNvSpPr txBox="1"/>
          <p:nvPr/>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7" name="object 13"/>
          <p:cNvSpPr/>
          <p:nvPr/>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a:p>
        </p:txBody>
      </p:sp>
      <p:sp>
        <p:nvSpPr>
          <p:cNvPr id="8" name="object 14"/>
          <p:cNvSpPr/>
          <p:nvPr/>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a:p>
        </p:txBody>
      </p:sp>
      <p:pic>
        <p:nvPicPr>
          <p:cNvPr id="9" name="Bild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object 12">
            <a:extLst>
              <a:ext uri="{FF2B5EF4-FFF2-40B4-BE49-F238E27FC236}">
                <a16:creationId xmlns:a16="http://schemas.microsoft.com/office/drawing/2014/main" id="{D5D11067-E376-4C8E-89A9-498C973FBBB3}"/>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13" name="object 13">
            <a:extLst>
              <a:ext uri="{FF2B5EF4-FFF2-40B4-BE49-F238E27FC236}">
                <a16:creationId xmlns:a16="http://schemas.microsoft.com/office/drawing/2014/main" id="{CD2A4D22-133B-42F9-ACD9-EE861B9C671C}"/>
              </a:ext>
            </a:extLst>
          </p:cNvPr>
          <p:cNvSpPr/>
          <p:nvPr userDrawn="1"/>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a:p>
        </p:txBody>
      </p:sp>
      <p:sp>
        <p:nvSpPr>
          <p:cNvPr id="14" name="object 14">
            <a:extLst>
              <a:ext uri="{FF2B5EF4-FFF2-40B4-BE49-F238E27FC236}">
                <a16:creationId xmlns:a16="http://schemas.microsoft.com/office/drawing/2014/main" id="{25A039F3-3813-47C3-86D2-7F1C2BC43C43}"/>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Tree>
    <p:extLst>
      <p:ext uri="{BB962C8B-B14F-4D97-AF65-F5344CB8AC3E}">
        <p14:creationId xmlns:p14="http://schemas.microsoft.com/office/powerpoint/2010/main" val="1758744184"/>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Welcom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55551" y="5138687"/>
            <a:ext cx="8179346" cy="785532"/>
          </a:xfrm>
        </p:spPr>
        <p:txBody>
          <a:bodyPr anchor="b"/>
          <a:lstStyle>
            <a:lvl1pPr algn="l">
              <a:defRPr sz="4800">
                <a:latin typeface="+mn-lt"/>
              </a:defRPr>
            </a:lvl1pPr>
          </a:lstStyle>
          <a:p>
            <a:r>
              <a:rPr lang="de-CH" dirty="0"/>
              <a:t>Welcome </a:t>
            </a:r>
            <a:r>
              <a:rPr lang="de-CH" dirty="0" err="1"/>
              <a:t>to</a:t>
            </a:r>
            <a:r>
              <a:rPr lang="de-CH" dirty="0"/>
              <a:t> Mikron</a:t>
            </a:r>
            <a:endParaRPr lang="de-DE" dirty="0"/>
          </a:p>
        </p:txBody>
      </p:sp>
      <p:sp>
        <p:nvSpPr>
          <p:cNvPr id="4" name="Textplatzhalter 3"/>
          <p:cNvSpPr>
            <a:spLocks noGrp="1"/>
          </p:cNvSpPr>
          <p:nvPr>
            <p:ph type="body" sz="quarter" idx="10" hasCustomPrompt="1"/>
          </p:nvPr>
        </p:nvSpPr>
        <p:spPr>
          <a:xfrm>
            <a:off x="1055551" y="5951576"/>
            <a:ext cx="8179346" cy="419217"/>
          </a:xfrm>
          <a:prstGeom prst="rect">
            <a:avLst/>
          </a:prstGeom>
        </p:spPr>
        <p:txBody>
          <a:bodyPr anchor="b">
            <a:spAutoFit/>
          </a:bodyPr>
          <a:lstStyle>
            <a:lvl1pPr marL="0" indent="0">
              <a:buNone/>
              <a:defRPr sz="2001">
                <a:solidFill>
                  <a:srgbClr val="7F7F7F"/>
                </a:solidFill>
                <a:latin typeface="+mj-lt"/>
              </a:defRPr>
            </a:lvl1pPr>
            <a:lvl2pPr>
              <a:defRPr sz="2001">
                <a:latin typeface="+mj-lt"/>
              </a:defRPr>
            </a:lvl2pPr>
            <a:lvl3pPr>
              <a:defRPr sz="2001">
                <a:latin typeface="+mj-lt"/>
              </a:defRPr>
            </a:lvl3pPr>
            <a:lvl4pPr>
              <a:defRPr sz="2001">
                <a:latin typeface="+mj-lt"/>
              </a:defRPr>
            </a:lvl4pPr>
            <a:lvl5pPr>
              <a:defRPr sz="2001">
                <a:latin typeface="+mj-lt"/>
              </a:defRPr>
            </a:lvl5pPr>
          </a:lstStyle>
          <a:p>
            <a:pPr lvl="0"/>
            <a:r>
              <a:rPr lang="de-DE" dirty="0" err="1"/>
              <a:t>Subtitle</a:t>
            </a:r>
            <a:endParaRPr lang="de-DE" dirty="0"/>
          </a:p>
        </p:txBody>
      </p:sp>
      <p:sp>
        <p:nvSpPr>
          <p:cNvPr id="6" name="Bildplatzhalter 8"/>
          <p:cNvSpPr>
            <a:spLocks noGrp="1"/>
          </p:cNvSpPr>
          <p:nvPr>
            <p:ph type="pic" sz="quarter" idx="11"/>
          </p:nvPr>
        </p:nvSpPr>
        <p:spPr>
          <a:xfrm>
            <a:off x="0" y="-1962"/>
            <a:ext cx="12192000" cy="4511082"/>
          </a:xfrm>
          <a:prstGeom prst="rect">
            <a:avLst/>
          </a:prstGeom>
        </p:spPr>
        <p:txBody>
          <a:bodyPr/>
          <a:lstStyle/>
          <a:p>
            <a:r>
              <a:rPr lang="fr-FR" dirty="0"/>
              <a:t>Cliquez sur l'icône pour ajouter une image</a:t>
            </a:r>
            <a:endParaRPr lang="de-CH" dirty="0"/>
          </a:p>
        </p:txBody>
      </p:sp>
      <p:pic>
        <p:nvPicPr>
          <p:cNvPr id="8" name="Grafik 7">
            <a:extLst>
              <a:ext uri="{FF2B5EF4-FFF2-40B4-BE49-F238E27FC236}">
                <a16:creationId xmlns:a16="http://schemas.microsoft.com/office/drawing/2014/main" id="{DDE7B796-0558-1940-A969-603254F7A95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pic>
        <p:nvPicPr>
          <p:cNvPr id="7" name="Grafik 7">
            <a:extLst>
              <a:ext uri="{FF2B5EF4-FFF2-40B4-BE49-F238E27FC236}">
                <a16:creationId xmlns:a16="http://schemas.microsoft.com/office/drawing/2014/main" id="{19A06243-A2B2-48FA-BF84-9FBF3DD3D06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692720" y="5400893"/>
            <a:ext cx="1765300" cy="406400"/>
          </a:xfrm>
          <a:prstGeom prst="rect">
            <a:avLst/>
          </a:prstGeom>
        </p:spPr>
      </p:pic>
    </p:spTree>
    <p:extLst>
      <p:ext uri="{BB962C8B-B14F-4D97-AF65-F5344CB8AC3E}">
        <p14:creationId xmlns:p14="http://schemas.microsoft.com/office/powerpoint/2010/main" val="3583108518"/>
      </p:ext>
    </p:extLst>
  </p:cSld>
  <p:clrMapOvr>
    <a:masterClrMapping/>
  </p:clrMapOvr>
  <p:transition spd="med">
    <p:pull/>
  </p:transition>
  <p:extLst>
    <p:ext uri="{DCECCB84-F9BA-43D5-87BE-67443E8EF086}">
      <p15:sldGuideLst xmlns:p15="http://schemas.microsoft.com/office/powerpoint/2012/main">
        <p15:guide id="3" pos="665">
          <p15:clr>
            <a:srgbClr val="FBAE40"/>
          </p15:clr>
        </p15:guide>
        <p15:guide id="4" orient="horz" pos="2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10764869" cy="4546045"/>
          </a:xfrm>
        </p:spPr>
        <p:txBody>
          <a:bodyPr>
            <a:noAutofit/>
          </a:bodyPr>
          <a:lstStyle/>
          <a:p>
            <a:pPr lvl="0"/>
            <a:r>
              <a:rPr lang="fr-FR" dirty="0"/>
              <a:t>Modifier les styles du texte du masque</a:t>
            </a:r>
          </a:p>
        </p:txBody>
      </p:sp>
    </p:spTree>
    <p:extLst>
      <p:ext uri="{BB962C8B-B14F-4D97-AF65-F5344CB8AC3E}">
        <p14:creationId xmlns:p14="http://schemas.microsoft.com/office/powerpoint/2010/main" val="3070740010"/>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2 Subtitle + 2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503904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5039047"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6423057" y="1196753"/>
            <a:ext cx="503872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6423025" y="1773238"/>
            <a:ext cx="5037138" cy="4546600"/>
          </a:xfrm>
        </p:spPr>
        <p:txBody>
          <a:bodyPr lIns="0">
            <a:noAutofit/>
          </a:bodyPr>
          <a:lstStyle/>
          <a:p>
            <a:pPr lvl="0"/>
            <a:r>
              <a:rPr lang="fr-FR" dirty="0"/>
              <a:t>Modifier les styles du texte du masque</a:t>
            </a:r>
          </a:p>
        </p:txBody>
      </p:sp>
    </p:spTree>
    <p:extLst>
      <p:ext uri="{BB962C8B-B14F-4D97-AF65-F5344CB8AC3E}">
        <p14:creationId xmlns:p14="http://schemas.microsoft.com/office/powerpoint/2010/main" val="3801870650"/>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3 Subtitle + 3 Tex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0" name="Holder 3"/>
          <p:cNvSpPr>
            <a:spLocks noGrp="1"/>
          </p:cNvSpPr>
          <p:nvPr>
            <p:ph type="subTitle" idx="4" hasCustomPrompt="1"/>
          </p:nvPr>
        </p:nvSpPr>
        <p:spPr>
          <a:xfrm>
            <a:off x="696822" y="1196753"/>
            <a:ext cx="3022823"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8" name="Espace réservé du texte 7">
            <a:extLst>
              <a:ext uri="{FF2B5EF4-FFF2-40B4-BE49-F238E27FC236}">
                <a16:creationId xmlns:a16="http://schemas.microsoft.com/office/drawing/2014/main" id="{1CB09EC0-EA2F-4D04-A685-9833EEBF2155}"/>
              </a:ext>
            </a:extLst>
          </p:cNvPr>
          <p:cNvSpPr>
            <a:spLocks noGrp="1"/>
          </p:cNvSpPr>
          <p:nvPr>
            <p:ph type="body" sz="quarter" idx="11"/>
          </p:nvPr>
        </p:nvSpPr>
        <p:spPr>
          <a:xfrm>
            <a:off x="696913" y="1763275"/>
            <a:ext cx="3022823" cy="4546045"/>
          </a:xfrm>
        </p:spPr>
        <p:txBody>
          <a:bodyPr lIns="0">
            <a:noAutofit/>
          </a:bodyPr>
          <a:lstStyle/>
          <a:p>
            <a:pPr lvl="0"/>
            <a:r>
              <a:rPr lang="fr-FR" dirty="0"/>
              <a:t>Modifier les styles du texte du masque</a:t>
            </a:r>
          </a:p>
        </p:txBody>
      </p:sp>
      <p:sp>
        <p:nvSpPr>
          <p:cNvPr id="7" name="Espace réservé du texte 6">
            <a:extLst>
              <a:ext uri="{FF2B5EF4-FFF2-40B4-BE49-F238E27FC236}">
                <a16:creationId xmlns:a16="http://schemas.microsoft.com/office/drawing/2014/main" id="{9949B402-0A21-4CAF-87D6-D4B9AC18BCD9}"/>
              </a:ext>
            </a:extLst>
          </p:cNvPr>
          <p:cNvSpPr>
            <a:spLocks noGrp="1"/>
          </p:cNvSpPr>
          <p:nvPr>
            <p:ph type="body" sz="quarter" idx="12" hasCustomPrompt="1"/>
          </p:nvPr>
        </p:nvSpPr>
        <p:spPr>
          <a:xfrm>
            <a:off x="4568917" y="1196753"/>
            <a:ext cx="3023775" cy="299184"/>
          </a:xfrm>
        </p:spPr>
        <p:txBody>
          <a:bodyPr lIns="0" tIns="0" rIns="0" bIns="0">
            <a:noAutofit/>
          </a:bodyPr>
          <a:lstStyle>
            <a:lvl1pPr marL="0" indent="0">
              <a:buNone/>
              <a:defRPr sz="2000">
                <a:solidFill>
                  <a:srgbClr val="7F7F7F"/>
                </a:solidFill>
                <a:latin typeface="+mj-lt"/>
              </a:defRPr>
            </a:lvl1pPr>
          </a:lstStyle>
          <a:p>
            <a:pPr lvl="0"/>
            <a:r>
              <a:rPr lang="fr-CH" dirty="0" err="1"/>
              <a:t>Subtitle</a:t>
            </a:r>
            <a:endParaRPr lang="fr-CH" dirty="0"/>
          </a:p>
        </p:txBody>
      </p:sp>
      <p:sp>
        <p:nvSpPr>
          <p:cNvPr id="13" name="Espace réservé du texte 12">
            <a:extLst>
              <a:ext uri="{FF2B5EF4-FFF2-40B4-BE49-F238E27FC236}">
                <a16:creationId xmlns:a16="http://schemas.microsoft.com/office/drawing/2014/main" id="{67AD6193-7497-44DF-970B-128A9022E2BB}"/>
              </a:ext>
            </a:extLst>
          </p:cNvPr>
          <p:cNvSpPr>
            <a:spLocks noGrp="1"/>
          </p:cNvSpPr>
          <p:nvPr>
            <p:ph type="body" sz="quarter" idx="13"/>
          </p:nvPr>
        </p:nvSpPr>
        <p:spPr>
          <a:xfrm>
            <a:off x="4568885" y="1773238"/>
            <a:ext cx="3022823" cy="4546600"/>
          </a:xfrm>
        </p:spPr>
        <p:txBody>
          <a:bodyPr lIns="0">
            <a:noAutofit/>
          </a:bodyPr>
          <a:lstStyle/>
          <a:p>
            <a:pPr lvl="0"/>
            <a:r>
              <a:rPr lang="fr-FR" dirty="0"/>
              <a:t>Modifier les styles du texte du masque</a:t>
            </a:r>
          </a:p>
        </p:txBody>
      </p:sp>
      <p:sp>
        <p:nvSpPr>
          <p:cNvPr id="9" name="Espace réservé du texte 8">
            <a:extLst>
              <a:ext uri="{FF2B5EF4-FFF2-40B4-BE49-F238E27FC236}">
                <a16:creationId xmlns:a16="http://schemas.microsoft.com/office/drawing/2014/main" id="{29F82621-98CB-422C-9C2D-08841124E70F}"/>
              </a:ext>
            </a:extLst>
          </p:cNvPr>
          <p:cNvSpPr>
            <a:spLocks noGrp="1"/>
          </p:cNvSpPr>
          <p:nvPr>
            <p:ph type="body" sz="quarter" idx="14"/>
          </p:nvPr>
        </p:nvSpPr>
        <p:spPr>
          <a:xfrm>
            <a:off x="8437563" y="1773238"/>
            <a:ext cx="3022600" cy="4546600"/>
          </a:xfrm>
        </p:spPr>
        <p:txBody>
          <a:bodyPr lIns="0">
            <a:noAutofit/>
          </a:bodyPr>
          <a:lstStyle/>
          <a:p>
            <a:pPr lvl="0"/>
            <a:r>
              <a:rPr lang="fr-FR" dirty="0"/>
              <a:t>Modifier les styles du texte du masque</a:t>
            </a:r>
          </a:p>
        </p:txBody>
      </p:sp>
      <p:sp>
        <p:nvSpPr>
          <p:cNvPr id="12" name="Espace réservé du texte 11">
            <a:extLst>
              <a:ext uri="{FF2B5EF4-FFF2-40B4-BE49-F238E27FC236}">
                <a16:creationId xmlns:a16="http://schemas.microsoft.com/office/drawing/2014/main" id="{C7B32527-7F2B-4486-B75F-025171388A10}"/>
              </a:ext>
            </a:extLst>
          </p:cNvPr>
          <p:cNvSpPr>
            <a:spLocks noGrp="1"/>
          </p:cNvSpPr>
          <p:nvPr>
            <p:ph type="body" sz="quarter" idx="15" hasCustomPrompt="1"/>
          </p:nvPr>
        </p:nvSpPr>
        <p:spPr>
          <a:xfrm>
            <a:off x="8437563" y="1196754"/>
            <a:ext cx="3022600" cy="299184"/>
          </a:xfrm>
        </p:spPr>
        <p:txBody>
          <a:bodyPr lIns="0" tIns="0" rIns="0" bIns="0">
            <a:noAutofit/>
          </a:bodyPr>
          <a:lstStyle>
            <a:lvl1pPr marL="0" indent="0">
              <a:buNone/>
              <a:defRPr sz="2000">
                <a:solidFill>
                  <a:srgbClr val="7F7F7F"/>
                </a:solidFill>
                <a:latin typeface="+mj-lt"/>
              </a:defRPr>
            </a:lvl1pPr>
          </a:lstStyle>
          <a:p>
            <a:pPr lvl="0"/>
            <a:r>
              <a:rPr lang="fr-FR" dirty="0" err="1"/>
              <a:t>Subtitle</a:t>
            </a:r>
            <a:endParaRPr lang="fr-CH" dirty="0"/>
          </a:p>
        </p:txBody>
      </p:sp>
    </p:spTree>
    <p:extLst>
      <p:ext uri="{BB962C8B-B14F-4D97-AF65-F5344CB8AC3E}">
        <p14:creationId xmlns:p14="http://schemas.microsoft.com/office/powerpoint/2010/main" val="913685135"/>
      </p:ext>
    </p:extLst>
  </p:cSld>
  <p:clrMapOvr>
    <a:masterClrMapping/>
  </p:clrMapOvr>
  <p:transition spd="med">
    <p:pull/>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 Subtitle + 1 picture">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7642"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7641"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4" name="Textplatzhalter 17">
            <a:extLst>
              <a:ext uri="{FF2B5EF4-FFF2-40B4-BE49-F238E27FC236}">
                <a16:creationId xmlns:a16="http://schemas.microsoft.com/office/drawing/2014/main" id="{C2DB817E-A1F0-4F21-99B7-632E341B6F2A}"/>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5" name="Textplatzhalter 17">
            <a:extLst>
              <a:ext uri="{FF2B5EF4-FFF2-40B4-BE49-F238E27FC236}">
                <a16:creationId xmlns:a16="http://schemas.microsoft.com/office/drawing/2014/main" id="{BC4E1576-C0DB-4423-BD49-3BA87B8A4697}"/>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822285353"/>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 Subtitle + 2 pictures">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3"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9" name="Titel 2"/>
          <p:cNvSpPr>
            <a:spLocks noGrp="1"/>
          </p:cNvSpPr>
          <p:nvPr>
            <p:ph type="title" hasCustomPrompt="1"/>
          </p:nvPr>
        </p:nvSpPr>
        <p:spPr>
          <a:xfrm>
            <a:off x="696104" y="5050641"/>
            <a:ext cx="10726256" cy="503917"/>
          </a:xfrm>
        </p:spPr>
        <p:txBody>
          <a:bodyPr>
            <a:spAutoFit/>
          </a:bodyPr>
          <a:lstStyle>
            <a:lvl1pPr algn="l">
              <a:defRPr/>
            </a:lvl1pPr>
          </a:lstStyle>
          <a:p>
            <a:r>
              <a:rPr lang="fr-FR" dirty="0" err="1"/>
              <a:t>Title</a:t>
            </a:r>
            <a:endParaRPr lang="de-CH" dirty="0"/>
          </a:p>
        </p:txBody>
      </p:sp>
      <p:sp>
        <p:nvSpPr>
          <p:cNvPr id="10" name="Holder 3"/>
          <p:cNvSpPr>
            <a:spLocks noGrp="1"/>
          </p:cNvSpPr>
          <p:nvPr>
            <p:ph type="subTitle" idx="4" hasCustomPrompt="1"/>
          </p:nvPr>
        </p:nvSpPr>
        <p:spPr>
          <a:xfrm>
            <a:off x="696103" y="5776451"/>
            <a:ext cx="10726257"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17" name="Textplatzhalter 17">
            <a:extLst>
              <a:ext uri="{FF2B5EF4-FFF2-40B4-BE49-F238E27FC236}">
                <a16:creationId xmlns:a16="http://schemas.microsoft.com/office/drawing/2014/main" id="{E95DE95D-D757-4F0F-B926-2D90EEF53C89}"/>
              </a:ext>
            </a:extLst>
          </p:cNvPr>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9" name="Textplatzhalter 17">
            <a:extLst>
              <a:ext uri="{FF2B5EF4-FFF2-40B4-BE49-F238E27FC236}">
                <a16:creationId xmlns:a16="http://schemas.microsoft.com/office/drawing/2014/main" id="{9FD18C83-C396-4736-83A0-E304C14DB57F}"/>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3598813530"/>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wo title + Subtitle + 2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823" y="4068597"/>
            <a:ext cx="5208701" cy="492609"/>
          </a:xfrm>
        </p:spPr>
        <p:txBody>
          <a:bodyPr/>
          <a:lstStyle>
            <a:lvl1pPr algn="l">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Holder 3"/>
          <p:cNvSpPr>
            <a:spLocks noGrp="1"/>
          </p:cNvSpPr>
          <p:nvPr>
            <p:ph type="subTitle" idx="4" hasCustomPrompt="1"/>
          </p:nvPr>
        </p:nvSpPr>
        <p:spPr>
          <a:xfrm>
            <a:off x="697641" y="5171452"/>
            <a:ext cx="5207883" cy="307905"/>
          </a:xfrm>
          <a:prstGeom prst="rect">
            <a:avLst/>
          </a:prstGeom>
        </p:spPr>
        <p:txBody>
          <a:bodyPr wrap="square" lIns="0" tIns="0" rIns="0" bIns="0">
            <a:spAutoFit/>
          </a:bodyPr>
          <a:lstStyle>
            <a:lvl1pPr marL="0" indent="0" algn="l">
              <a:lnSpc>
                <a:spcPct val="100000"/>
              </a:lnSpc>
              <a:buNone/>
              <a:defRPr sz="2001">
                <a:solidFill>
                  <a:schemeClr val="bg1">
                    <a:lumMod val="50000"/>
                  </a:schemeClr>
                </a:solidFill>
                <a:latin typeface="+mj-lt"/>
              </a:defRPr>
            </a:lvl1pPr>
          </a:lstStyle>
          <a:p>
            <a:r>
              <a:rPr lang="de-CH" dirty="0" err="1"/>
              <a:t>Subtitle</a:t>
            </a:r>
            <a:endParaRPr dirty="0"/>
          </a:p>
        </p:txBody>
      </p:sp>
      <p:sp>
        <p:nvSpPr>
          <p:cNvPr id="16" name="Bildplatzhalter 15"/>
          <p:cNvSpPr>
            <a:spLocks noGrp="1"/>
          </p:cNvSpPr>
          <p:nvPr>
            <p:ph type="pic" sz="quarter" idx="13"/>
          </p:nvPr>
        </p:nvSpPr>
        <p:spPr>
          <a:xfrm>
            <a:off x="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17" name="Bildplatzhalter 15"/>
          <p:cNvSpPr>
            <a:spLocks noGrp="1"/>
          </p:cNvSpPr>
          <p:nvPr>
            <p:ph type="pic" sz="quarter" idx="14"/>
          </p:nvPr>
        </p:nvSpPr>
        <p:spPr>
          <a:xfrm>
            <a:off x="6311900" y="0"/>
            <a:ext cx="5880100" cy="3789363"/>
          </a:xfrm>
          <a:prstGeom prst="rect">
            <a:avLst/>
          </a:prstGeom>
        </p:spPr>
        <p:txBody>
          <a:bodyPr/>
          <a:lstStyle>
            <a:lvl1pPr marL="0" indent="0">
              <a:buNone/>
              <a:defRPr/>
            </a:lvl1pPr>
          </a:lstStyle>
          <a:p>
            <a:r>
              <a:rPr lang="fr-FR" dirty="0"/>
              <a:t>Cliquez sur l'icône pour ajouter une image</a:t>
            </a:r>
            <a:endParaRPr lang="de-CH" dirty="0"/>
          </a:p>
        </p:txBody>
      </p:sp>
      <p:sp>
        <p:nvSpPr>
          <p:cNvPr id="21" name="Textplatzhalter 20"/>
          <p:cNvSpPr>
            <a:spLocks noGrp="1"/>
          </p:cNvSpPr>
          <p:nvPr>
            <p:ph type="body" sz="quarter" idx="15" hasCustomPrompt="1"/>
          </p:nvPr>
        </p:nvSpPr>
        <p:spPr>
          <a:xfrm>
            <a:off x="7043737" y="4068597"/>
            <a:ext cx="4812903" cy="522835"/>
          </a:xfrm>
          <a:prstGeom prst="rect">
            <a:avLst/>
          </a:prstGeom>
        </p:spPr>
        <p:txBody>
          <a:bodyPr/>
          <a:lstStyle>
            <a:lvl1pPr marL="0" indent="0">
              <a:buNone/>
              <a:defRPr sz="3200">
                <a:solidFill>
                  <a:srgbClr val="003399"/>
                </a:solidFill>
                <a:latin typeface="+mj-lt"/>
              </a:defRPr>
            </a:lvl1pPr>
          </a:lstStyle>
          <a:p>
            <a:pPr lvl="0"/>
            <a:r>
              <a:rPr lang="de-CH" dirty="0"/>
              <a:t>Title</a:t>
            </a:r>
          </a:p>
        </p:txBody>
      </p:sp>
      <p:sp>
        <p:nvSpPr>
          <p:cNvPr id="23" name="Textplatzhalter 22"/>
          <p:cNvSpPr>
            <a:spLocks noGrp="1"/>
          </p:cNvSpPr>
          <p:nvPr>
            <p:ph type="body" sz="quarter" idx="16" hasCustomPrompt="1"/>
          </p:nvPr>
        </p:nvSpPr>
        <p:spPr>
          <a:xfrm>
            <a:off x="7043737" y="5171452"/>
            <a:ext cx="4812903" cy="326821"/>
          </a:xfrm>
          <a:prstGeom prst="rect">
            <a:avLst/>
          </a:prstGeom>
        </p:spPr>
        <p:txBody>
          <a:bodyPr/>
          <a:lstStyle>
            <a:lvl1pPr marL="0" indent="0">
              <a:buNone/>
              <a:defRPr sz="2000">
                <a:solidFill>
                  <a:schemeClr val="bg1">
                    <a:lumMod val="50000"/>
                  </a:schemeClr>
                </a:solidFill>
                <a:latin typeface="+mj-lt"/>
              </a:defRPr>
            </a:lvl1pPr>
          </a:lstStyle>
          <a:p>
            <a:pPr lvl="0"/>
            <a:r>
              <a:rPr lang="de-CH" dirty="0" err="1"/>
              <a:t>Subtitle</a:t>
            </a:r>
            <a:endParaRPr lang="de-CH" dirty="0"/>
          </a:p>
        </p:txBody>
      </p:sp>
    </p:spTree>
    <p:extLst>
      <p:ext uri="{BB962C8B-B14F-4D97-AF65-F5344CB8AC3E}">
        <p14:creationId xmlns:p14="http://schemas.microsoft.com/office/powerpoint/2010/main" val="80286112"/>
      </p:ext>
    </p:extLst>
  </p:cSld>
  <p:clrMapOvr>
    <a:masterClrMapping/>
  </p:clrMapOvr>
  <p:transition spd="med">
    <p:pull/>
  </p:transition>
  <p:extLst>
    <p:ext uri="{DCECCB84-F9BA-43D5-87BE-67443E8EF086}">
      <p15:sldGuideLst xmlns:p15="http://schemas.microsoft.com/office/powerpoint/2012/main">
        <p15:guide id="1" pos="4452">
          <p15:clr>
            <a:srgbClr val="FBAE40"/>
          </p15:clr>
        </p15:guide>
        <p15:guide id="2" orient="horz" pos="2387">
          <p15:clr>
            <a:srgbClr val="FBAE40"/>
          </p15:clr>
        </p15:guide>
        <p15:guide id="3" pos="3704">
          <p15:clr>
            <a:srgbClr val="FBAE40"/>
          </p15:clr>
        </p15:guide>
        <p15:guide id="4" pos="397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dirty="0"/>
              <a:t>25.03.2019</a:t>
            </a:r>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de-CH" dirty="0"/>
          </a:p>
        </p:txBody>
      </p:sp>
      <p:sp>
        <p:nvSpPr>
          <p:cNvPr id="9" name="Foliennummernplatzhalter 8"/>
          <p:cNvSpPr>
            <a:spLocks noGrp="1"/>
          </p:cNvSpPr>
          <p:nvPr>
            <p:ph type="sldNum" sz="quarter" idx="12"/>
          </p:nvPr>
        </p:nvSpPr>
        <p:spPr/>
        <p:txBody>
          <a:bodyPr/>
          <a:lstStyle/>
          <a:p>
            <a:fld id="{B6F15528-21DE-4FAA-801E-634DDDAF4B2B}" type="slidenum">
              <a:rPr lang="de-CH" smtClean="0"/>
              <a:pPr/>
              <a:t>‹#›</a:t>
            </a:fld>
            <a:endParaRPr lang="de-CH" dirty="0"/>
          </a:p>
        </p:txBody>
      </p:sp>
      <p:sp>
        <p:nvSpPr>
          <p:cNvPr id="28" name="object 25"/>
          <p:cNvSpPr/>
          <p:nvPr/>
        </p:nvSpPr>
        <p:spPr>
          <a:xfrm flipH="1">
            <a:off x="4171857"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dirty="0"/>
          </a:p>
        </p:txBody>
      </p:sp>
      <p:sp>
        <p:nvSpPr>
          <p:cNvPr id="29" name="object 26"/>
          <p:cNvSpPr/>
          <p:nvPr/>
        </p:nvSpPr>
        <p:spPr>
          <a:xfrm>
            <a:off x="8036863"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dirty="0"/>
          </a:p>
        </p:txBody>
      </p:sp>
      <p:sp>
        <p:nvSpPr>
          <p:cNvPr id="6" name="Textplatzhalter 5"/>
          <p:cNvSpPr>
            <a:spLocks noGrp="1"/>
          </p:cNvSpPr>
          <p:nvPr>
            <p:ph type="body" sz="quarter" idx="13" hasCustomPrompt="1"/>
          </p:nvPr>
        </p:nvSpPr>
        <p:spPr>
          <a:xfrm>
            <a:off x="713689"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de-CH" dirty="0"/>
              <a:t>Title</a:t>
            </a:r>
            <a:endParaRPr lang="en-US" sz="3275" dirty="0">
              <a:solidFill>
                <a:srgbClr val="003399"/>
              </a:solidFill>
              <a:latin typeface="+mj-lt"/>
              <a:cs typeface="Gothic A1 Medium"/>
            </a:endParaRPr>
          </a:p>
        </p:txBody>
      </p:sp>
      <p:sp>
        <p:nvSpPr>
          <p:cNvPr id="33" name="Textplatzhalter 5"/>
          <p:cNvSpPr>
            <a:spLocks noGrp="1"/>
          </p:cNvSpPr>
          <p:nvPr>
            <p:ph type="body" sz="quarter" idx="14" hasCustomPrompt="1"/>
          </p:nvPr>
        </p:nvSpPr>
        <p:spPr>
          <a:xfrm>
            <a:off x="4517805" y="2181391"/>
            <a:ext cx="3280981" cy="307905"/>
          </a:xfrm>
          <a:prstGeom prst="rect">
            <a:avLst/>
          </a:prstGeom>
        </p:spPr>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E99CC"/>
                </a:solidFill>
                <a:latin typeface="+mj-lt"/>
              </a:defRPr>
            </a:lvl1pPr>
          </a:lstStyle>
          <a:p>
            <a:pPr lvl="0"/>
            <a:r>
              <a:rPr lang="de-CH" dirty="0"/>
              <a:t>Title</a:t>
            </a:r>
          </a:p>
        </p:txBody>
      </p:sp>
      <p:sp>
        <p:nvSpPr>
          <p:cNvPr id="34" name="Textplatzhalter 5"/>
          <p:cNvSpPr>
            <a:spLocks noGrp="1"/>
          </p:cNvSpPr>
          <p:nvPr>
            <p:ph type="body" sz="quarter" idx="15" hasCustomPrompt="1"/>
          </p:nvPr>
        </p:nvSpPr>
        <p:spPr>
          <a:xfrm>
            <a:off x="8431221"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de-CH" dirty="0"/>
              <a:t>Title</a:t>
            </a:r>
          </a:p>
        </p:txBody>
      </p:sp>
      <p:sp>
        <p:nvSpPr>
          <p:cNvPr id="15" name="Textplatzhalter 14"/>
          <p:cNvSpPr>
            <a:spLocks noGrp="1"/>
          </p:cNvSpPr>
          <p:nvPr>
            <p:ph type="body" sz="quarter" idx="17" hasCustomPrompt="1"/>
          </p:nvPr>
        </p:nvSpPr>
        <p:spPr>
          <a:xfrm>
            <a:off x="696822"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5" name="Textplatzhalter 14"/>
          <p:cNvSpPr>
            <a:spLocks noGrp="1"/>
          </p:cNvSpPr>
          <p:nvPr>
            <p:ph type="body" sz="quarter" idx="18" hasCustomPrompt="1"/>
          </p:nvPr>
        </p:nvSpPr>
        <p:spPr>
          <a:xfrm>
            <a:off x="696822"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0" name="Textplatzhalter 14"/>
          <p:cNvSpPr>
            <a:spLocks noGrp="1"/>
          </p:cNvSpPr>
          <p:nvPr>
            <p:ph type="body" sz="quarter" idx="23" hasCustomPrompt="1"/>
          </p:nvPr>
        </p:nvSpPr>
        <p:spPr>
          <a:xfrm>
            <a:off x="696822"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4" name="object 10"/>
          <p:cNvSpPr txBox="1"/>
          <p:nvPr/>
        </p:nvSpPr>
        <p:spPr>
          <a:xfrm>
            <a:off x="8431220" y="2665057"/>
            <a:ext cx="395794" cy="511760"/>
          </a:xfrm>
          <a:prstGeom prst="rect">
            <a:avLst/>
          </a:prstGeom>
        </p:spPr>
        <p:txBody>
          <a:bodyPr vert="horz" wrap="square" lIns="0" tIns="7701" rIns="0" bIns="0" rtlCol="0">
            <a:spAutoFit/>
          </a:bodyPr>
          <a:lstStyle/>
          <a:p>
            <a:pPr marL="7701">
              <a:spcBef>
                <a:spcPts val="58"/>
              </a:spcBef>
            </a:pPr>
            <a:r>
              <a:rPr lang="en-US" sz="3200" dirty="0">
                <a:solidFill>
                  <a:schemeClr val="bg1">
                    <a:lumMod val="50000"/>
                  </a:schemeClr>
                </a:solidFill>
                <a:latin typeface="Gothic A1 Medium"/>
                <a:cs typeface="Gothic A1 Medium"/>
              </a:rPr>
              <a:t>&gt;</a:t>
            </a:r>
          </a:p>
        </p:txBody>
      </p:sp>
      <p:sp>
        <p:nvSpPr>
          <p:cNvPr id="32" name="object 10"/>
          <p:cNvSpPr txBox="1"/>
          <p:nvPr/>
        </p:nvSpPr>
        <p:spPr>
          <a:xfrm>
            <a:off x="4520045" y="2665057"/>
            <a:ext cx="395794" cy="511760"/>
          </a:xfrm>
          <a:prstGeom prst="rect">
            <a:avLst/>
          </a:prstGeom>
        </p:spPr>
        <p:txBody>
          <a:bodyPr vert="horz" wrap="square" lIns="0" tIns="7701" rIns="0" bIns="0" rtlCol="0">
            <a:spAutoFit/>
          </a:bodyPr>
          <a:lstStyle/>
          <a:p>
            <a:pPr marL="7701" marR="3081">
              <a:lnSpc>
                <a:spcPct val="112400"/>
              </a:lnSpc>
              <a:spcBef>
                <a:spcPts val="61"/>
              </a:spcBef>
            </a:pPr>
            <a:r>
              <a:rPr lang="en-US" sz="3200" dirty="0">
                <a:solidFill>
                  <a:srgbClr val="7E99CC"/>
                </a:solidFill>
                <a:latin typeface="Gothic A1 Medium"/>
                <a:cs typeface="Gothic A1 Medium"/>
              </a:rPr>
              <a:t>&gt;</a:t>
            </a:r>
            <a:endParaRPr lang="en-US" sz="3275" dirty="0">
              <a:solidFill>
                <a:srgbClr val="7E99CC"/>
              </a:solidFill>
              <a:latin typeface="Gothic A1 Medium"/>
              <a:cs typeface="Gothic A1 Medium"/>
            </a:endParaRPr>
          </a:p>
        </p:txBody>
      </p:sp>
      <p:sp>
        <p:nvSpPr>
          <p:cNvPr id="43" name="object 10"/>
          <p:cNvSpPr txBox="1"/>
          <p:nvPr/>
        </p:nvSpPr>
        <p:spPr>
          <a:xfrm>
            <a:off x="676536" y="2665057"/>
            <a:ext cx="395794" cy="511760"/>
          </a:xfrm>
          <a:prstGeom prst="rect">
            <a:avLst/>
          </a:prstGeom>
        </p:spPr>
        <p:txBody>
          <a:bodyPr vert="horz" wrap="square" lIns="0" tIns="7701" rIns="0" bIns="0" rtlCol="0">
            <a:spAutoFit/>
          </a:bodyPr>
          <a:lstStyle/>
          <a:p>
            <a:pPr marL="7701">
              <a:spcBef>
                <a:spcPts val="58"/>
              </a:spcBef>
            </a:pPr>
            <a:r>
              <a:rPr lang="en-US" sz="3200" dirty="0">
                <a:solidFill>
                  <a:srgbClr val="003399"/>
                </a:solidFill>
                <a:latin typeface="Gothic A1 Medium"/>
                <a:cs typeface="Gothic A1 Medium"/>
              </a:rPr>
              <a:t>&gt;</a:t>
            </a:r>
            <a:endParaRPr lang="en-US" sz="3275" dirty="0">
              <a:solidFill>
                <a:srgbClr val="003399"/>
              </a:solidFill>
              <a:latin typeface="Gothic A1 Medium"/>
              <a:cs typeface="Gothic A1 Medium"/>
            </a:endParaRPr>
          </a:p>
        </p:txBody>
      </p:sp>
      <p:sp>
        <p:nvSpPr>
          <p:cNvPr id="25" name="Textplatzhalter 14">
            <a:extLst>
              <a:ext uri="{FF2B5EF4-FFF2-40B4-BE49-F238E27FC236}">
                <a16:creationId xmlns:a16="http://schemas.microsoft.com/office/drawing/2014/main" id="{C7BD9B62-922A-48B3-A36C-784259FBE4E8}"/>
              </a:ext>
            </a:extLst>
          </p:cNvPr>
          <p:cNvSpPr>
            <a:spLocks noGrp="1"/>
          </p:cNvSpPr>
          <p:nvPr>
            <p:ph type="body" sz="quarter" idx="24" hasCustomPrompt="1"/>
          </p:nvPr>
        </p:nvSpPr>
        <p:spPr>
          <a:xfrm>
            <a:off x="4519899"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26" name="Textplatzhalter 14">
            <a:extLst>
              <a:ext uri="{FF2B5EF4-FFF2-40B4-BE49-F238E27FC236}">
                <a16:creationId xmlns:a16="http://schemas.microsoft.com/office/drawing/2014/main" id="{47F82BE8-0DCD-4119-B8F1-9042CC793C06}"/>
              </a:ext>
            </a:extLst>
          </p:cNvPr>
          <p:cNvSpPr>
            <a:spLocks noGrp="1"/>
          </p:cNvSpPr>
          <p:nvPr>
            <p:ph type="body" sz="quarter" idx="25" hasCustomPrompt="1"/>
          </p:nvPr>
        </p:nvSpPr>
        <p:spPr>
          <a:xfrm>
            <a:off x="4519899"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27" name="Textplatzhalter 14">
            <a:extLst>
              <a:ext uri="{FF2B5EF4-FFF2-40B4-BE49-F238E27FC236}">
                <a16:creationId xmlns:a16="http://schemas.microsoft.com/office/drawing/2014/main" id="{CE0C0C9A-D833-40A0-9A44-4E588E11628D}"/>
              </a:ext>
            </a:extLst>
          </p:cNvPr>
          <p:cNvSpPr>
            <a:spLocks noGrp="1"/>
          </p:cNvSpPr>
          <p:nvPr>
            <p:ph type="body" sz="quarter" idx="26" hasCustomPrompt="1"/>
          </p:nvPr>
        </p:nvSpPr>
        <p:spPr>
          <a:xfrm>
            <a:off x="4519899" y="5546478"/>
            <a:ext cx="1222714" cy="451130"/>
          </a:xfrm>
          <a:prstGeom prst="rect">
            <a:avLst/>
          </a:prstGeom>
        </p:spPr>
        <p:txBody>
          <a:bodyPr/>
          <a:lstStyle>
            <a:lvl1pPr marL="0" indent="0">
              <a:buNone/>
              <a:defRPr sz="1200">
                <a:latin typeface="+mn-lt"/>
              </a:defRPr>
            </a:lvl1pPr>
          </a:lstStyle>
          <a:p>
            <a:pPr lvl="0"/>
            <a:r>
              <a:rPr lang="de-CH" dirty="0"/>
              <a:t>Text</a:t>
            </a: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8431220" y="3268916"/>
            <a:ext cx="1222714" cy="451131"/>
          </a:xfrm>
          <a:prstGeom prst="rect">
            <a:avLst/>
          </a:prstGeom>
        </p:spPr>
        <p:txBody>
          <a:bodyPr/>
          <a:lstStyle>
            <a:lvl1pPr marL="0" indent="0">
              <a:buNone/>
              <a:defRPr sz="1200">
                <a:latin typeface="+mn-lt"/>
              </a:defRPr>
            </a:lvl1pPr>
          </a:lstStyle>
          <a:p>
            <a:pPr lvl="0"/>
            <a:r>
              <a:rPr lang="de-CH" dirty="0"/>
              <a:t>Text</a:t>
            </a:r>
          </a:p>
        </p:txBody>
      </p:sp>
      <p:sp>
        <p:nvSpPr>
          <p:cNvPr id="31" name="Textplatzhalter 14">
            <a:extLst>
              <a:ext uri="{FF2B5EF4-FFF2-40B4-BE49-F238E27FC236}">
                <a16:creationId xmlns:a16="http://schemas.microsoft.com/office/drawing/2014/main" id="{B4BF100C-5CE7-4948-9B78-C8B1393F01A2}"/>
              </a:ext>
            </a:extLst>
          </p:cNvPr>
          <p:cNvSpPr>
            <a:spLocks noGrp="1"/>
          </p:cNvSpPr>
          <p:nvPr>
            <p:ph type="body" sz="quarter" idx="28" hasCustomPrompt="1"/>
          </p:nvPr>
        </p:nvSpPr>
        <p:spPr>
          <a:xfrm>
            <a:off x="8431220" y="4407697"/>
            <a:ext cx="1222714" cy="451130"/>
          </a:xfrm>
          <a:prstGeom prst="rect">
            <a:avLst/>
          </a:prstGeom>
        </p:spPr>
        <p:txBody>
          <a:bodyPr/>
          <a:lstStyle>
            <a:lvl1pPr marL="0" indent="0">
              <a:buNone/>
              <a:defRPr sz="1200">
                <a:latin typeface="+mn-lt"/>
              </a:defRPr>
            </a:lvl1pPr>
          </a:lstStyle>
          <a:p>
            <a:pPr lvl="0"/>
            <a:r>
              <a:rPr lang="de-CH" dirty="0"/>
              <a:t>Text</a:t>
            </a:r>
          </a:p>
        </p:txBody>
      </p:sp>
      <p:sp>
        <p:nvSpPr>
          <p:cNvPr id="44" name="Textplatzhalter 14">
            <a:extLst>
              <a:ext uri="{FF2B5EF4-FFF2-40B4-BE49-F238E27FC236}">
                <a16:creationId xmlns:a16="http://schemas.microsoft.com/office/drawing/2014/main" id="{1361C3F1-816B-4C3D-841D-1DC0B13734B9}"/>
              </a:ext>
            </a:extLst>
          </p:cNvPr>
          <p:cNvSpPr>
            <a:spLocks noGrp="1"/>
          </p:cNvSpPr>
          <p:nvPr>
            <p:ph type="body" sz="quarter" idx="29" hasCustomPrompt="1"/>
          </p:nvPr>
        </p:nvSpPr>
        <p:spPr>
          <a:xfrm>
            <a:off x="8431220" y="5546478"/>
            <a:ext cx="1222714" cy="451130"/>
          </a:xfrm>
          <a:prstGeom prst="rect">
            <a:avLst/>
          </a:prstGeom>
        </p:spPr>
        <p:txBody>
          <a:bodyPr/>
          <a:lstStyle>
            <a:lvl1pPr marL="0" indent="0">
              <a:buNone/>
              <a:defRPr sz="1200">
                <a:latin typeface="+mn-lt"/>
              </a:defRPr>
            </a:lvl1pPr>
          </a:lstStyle>
          <a:p>
            <a:pPr lvl="0"/>
            <a:r>
              <a:rPr lang="de-CH" dirty="0"/>
              <a:t>Text</a:t>
            </a:r>
          </a:p>
        </p:txBody>
      </p:sp>
    </p:spTree>
    <p:extLst>
      <p:ext uri="{BB962C8B-B14F-4D97-AF65-F5344CB8AC3E}">
        <p14:creationId xmlns:p14="http://schemas.microsoft.com/office/powerpoint/2010/main" val="372435203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6">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37" y="0"/>
            <a:ext cx="3502740" cy="5589588"/>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52">
                <a:solidFill>
                  <a:schemeClr val="bg1"/>
                </a:solidFill>
              </a:defRPr>
            </a:lvl1pPr>
          </a:lstStyle>
          <a:p>
            <a:r>
              <a:rPr lang="en-US" noProof="0"/>
              <a:t>Title</a:t>
            </a:r>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293873550"/>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963"/>
            <a:ext cx="5894630" cy="5231187"/>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1" name="Bildplatzhalter 10"/>
          <p:cNvSpPr>
            <a:spLocks noGrp="1"/>
          </p:cNvSpPr>
          <p:nvPr>
            <p:ph type="pic" sz="quarter" idx="11"/>
          </p:nvPr>
        </p:nvSpPr>
        <p:spPr>
          <a:xfrm>
            <a:off x="6280844" y="-1925"/>
            <a:ext cx="5911156" cy="5231150"/>
          </a:xfrm>
          <a:prstGeom prst="rect">
            <a:avLst/>
          </a:prstGeom>
        </p:spPr>
        <p:txBody>
          <a:bodyPr/>
          <a:lstStyle>
            <a:lvl1pPr marL="0" indent="0">
              <a:buNone/>
              <a:defRPr/>
            </a:lvl1pPr>
          </a:lstStyle>
          <a:p>
            <a:r>
              <a:rPr lang="fr-FR" dirty="0"/>
              <a:t>Cliquez sur l'icône pour ajouter une image</a:t>
            </a:r>
            <a:endParaRPr lang="de-CH" dirty="0"/>
          </a:p>
        </p:txBody>
      </p:sp>
      <p:sp>
        <p:nvSpPr>
          <p:cNvPr id="10" name="Textplatzhalter 17">
            <a:extLst>
              <a:ext uri="{FF2B5EF4-FFF2-40B4-BE49-F238E27FC236}">
                <a16:creationId xmlns:a16="http://schemas.microsoft.com/office/drawing/2014/main" id="{A39F28FA-DA1F-4746-A94B-220310E617FA}"/>
              </a:ext>
            </a:extLst>
          </p:cNvPr>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Textplatzhalter 17">
            <a:extLst>
              <a:ext uri="{FF2B5EF4-FFF2-40B4-BE49-F238E27FC236}">
                <a16:creationId xmlns:a16="http://schemas.microsoft.com/office/drawing/2014/main" id="{34720384-6C18-47B0-BF5E-2045BA44DDD0}"/>
              </a:ext>
            </a:extLst>
          </p:cNvPr>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494144733"/>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 1 pictur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794" y="0"/>
            <a:ext cx="12192000" cy="4508500"/>
          </a:xfrm>
          <a:prstGeom prst="rect">
            <a:avLst/>
          </a:prstGeom>
        </p:spPr>
        <p:txBody>
          <a:bodyPr/>
          <a:lstStyle>
            <a:lvl1pPr marL="0" indent="0">
              <a:buNone/>
              <a:defRPr/>
            </a:lvl1pPr>
          </a:lstStyle>
          <a:p>
            <a:r>
              <a:rPr lang="fr-FR" dirty="0"/>
              <a:t>Cliquez sur l'icône pour ajouter une image</a:t>
            </a:r>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8545182"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1" name="Textplatzhalter 6"/>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0" name="Holder 4">
            <a:extLst>
              <a:ext uri="{FF2B5EF4-FFF2-40B4-BE49-F238E27FC236}">
                <a16:creationId xmlns:a16="http://schemas.microsoft.com/office/drawing/2014/main" id="{4D98A8BE-BA68-4A35-B807-CED362D461ED}"/>
              </a:ext>
            </a:extLst>
          </p:cNvPr>
          <p:cNvSpPr>
            <a:spLocks noGrp="1"/>
          </p:cNvSpPr>
          <p:nvPr>
            <p:ph type="ftr" sz="quarter" idx="5"/>
          </p:nvPr>
        </p:nvSpPr>
        <p:spPr>
          <a:xfrm>
            <a:off x="1800000" y="6505471"/>
            <a:ext cx="2783832" cy="153888"/>
          </a:xfr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2269845191"/>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guide id="2" pos="89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 2 pictures">
    <p:spTree>
      <p:nvGrpSpPr>
        <p:cNvPr id="1" name=""/>
        <p:cNvGrpSpPr/>
        <p:nvPr/>
      </p:nvGrpSpPr>
      <p:grpSpPr>
        <a:xfrm>
          <a:off x="0" y="0"/>
          <a:ext cx="0" cy="0"/>
          <a:chOff x="0" y="0"/>
          <a:chExt cx="0" cy="0"/>
        </a:xfrm>
      </p:grpSpPr>
      <p:sp>
        <p:nvSpPr>
          <p:cNvPr id="14" name="Bildplatzhalter 10"/>
          <p:cNvSpPr>
            <a:spLocks noGrp="1"/>
          </p:cNvSpPr>
          <p:nvPr>
            <p:ph type="pic" sz="quarter" idx="11"/>
          </p:nvPr>
        </p:nvSpPr>
        <p:spPr>
          <a:xfrm>
            <a:off x="6280844" y="-1926"/>
            <a:ext cx="5894630" cy="4510425"/>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3" name="Bildplatzhalter 8"/>
          <p:cNvSpPr>
            <a:spLocks noGrp="1"/>
          </p:cNvSpPr>
          <p:nvPr>
            <p:ph type="pic" sz="quarter" idx="10"/>
          </p:nvPr>
        </p:nvSpPr>
        <p:spPr>
          <a:xfrm>
            <a:off x="0" y="-1962"/>
            <a:ext cx="589463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9" name="Textplatzhalter 6">
            <a:extLst>
              <a:ext uri="{FF2B5EF4-FFF2-40B4-BE49-F238E27FC236}">
                <a16:creationId xmlns:a16="http://schemas.microsoft.com/office/drawing/2014/main" id="{E92F6E06-5FC6-498D-8702-0604E4DE0C9E}"/>
              </a:ext>
            </a:extLst>
          </p:cNvPr>
          <p:cNvSpPr>
            <a:spLocks noGrp="1"/>
          </p:cNvSpPr>
          <p:nvPr>
            <p:ph type="body" sz="quarter" idx="16" hasCustomPrompt="1"/>
          </p:nvPr>
        </p:nvSpPr>
        <p:spPr>
          <a:xfrm>
            <a:off x="696822" y="4964771"/>
            <a:ext cx="11136849"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15" name="Textplatzhalter 17">
            <a:extLst>
              <a:ext uri="{FF2B5EF4-FFF2-40B4-BE49-F238E27FC236}">
                <a16:creationId xmlns:a16="http://schemas.microsoft.com/office/drawing/2014/main" id="{4986179E-22B1-46DC-A7F9-E281E98DEE52}"/>
              </a:ext>
            </a:extLst>
          </p:cNvPr>
          <p:cNvSpPr>
            <a:spLocks noGrp="1" noChangeAspect="1"/>
          </p:cNvSpPr>
          <p:nvPr>
            <p:ph type="body" sz="quarter" idx="14" hasCustomPrompt="1"/>
          </p:nvPr>
        </p:nvSpPr>
        <p:spPr>
          <a:xfrm>
            <a:off x="10195538"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705907473"/>
      </p:ext>
    </p:extLst>
  </p:cSld>
  <p:clrMapOvr>
    <a:masterClrMapping/>
  </p:clrMapOvr>
  <p:transition spd="med">
    <p:pull/>
  </p:transition>
  <p:extLst>
    <p:ext uri="{DCECCB84-F9BA-43D5-87BE-67443E8EF086}">
      <p15:sldGuideLst xmlns:p15="http://schemas.microsoft.com/office/powerpoint/2012/main">
        <p15:guide id="1" orient="horz" pos="2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ext + 1 picture">
    <p:spTree>
      <p:nvGrpSpPr>
        <p:cNvPr id="1" name=""/>
        <p:cNvGrpSpPr/>
        <p:nvPr/>
      </p:nvGrpSpPr>
      <p:grpSpPr>
        <a:xfrm>
          <a:off x="0" y="0"/>
          <a:ext cx="0" cy="0"/>
          <a:chOff x="0" y="0"/>
          <a:chExt cx="0" cy="0"/>
        </a:xfrm>
      </p:grpSpPr>
      <p:sp>
        <p:nvSpPr>
          <p:cNvPr id="10" name="Bildplatzhalter 10"/>
          <p:cNvSpPr>
            <a:spLocks noGrp="1"/>
          </p:cNvSpPr>
          <p:nvPr>
            <p:ph type="pic" sz="quarter" idx="11"/>
          </p:nvPr>
        </p:nvSpPr>
        <p:spPr>
          <a:xfrm>
            <a:off x="6743700" y="-1926"/>
            <a:ext cx="5448299" cy="6859926"/>
          </a:xfrm>
          <a:prstGeom prst="rect">
            <a:avLst/>
          </a:prstGeom>
        </p:spPr>
        <p:txBody>
          <a:bodyPr/>
          <a:lstStyle>
            <a:lvl1pPr marL="0" indent="0">
              <a:buNone/>
              <a:defRPr/>
            </a:lvl1pPr>
          </a:lstStyle>
          <a:p>
            <a:r>
              <a:rPr lang="fr-FR" dirty="0"/>
              <a:t>Cliquez sur l'icône pour ajouter une image</a:t>
            </a:r>
            <a:endParaRPr lang="de-CH"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6" name="Holder 6"/>
          <p:cNvSpPr>
            <a:spLocks noGrp="1"/>
          </p:cNvSpPr>
          <p:nvPr>
            <p:ph type="sldNum" sz="quarter" idx="7"/>
          </p:nvPr>
        </p:nvSpPr>
        <p:spPr>
          <a:xfrm>
            <a:off x="273415" y="6505470"/>
            <a:ext cx="392975" cy="149309"/>
          </a:xfrm>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7" name="Textplatzhalter 6"/>
          <p:cNvSpPr>
            <a:spLocks noGrp="1"/>
          </p:cNvSpPr>
          <p:nvPr>
            <p:ph type="body" sz="quarter" idx="14" hasCustomPrompt="1"/>
          </p:nvPr>
        </p:nvSpPr>
        <p:spPr>
          <a:xfrm>
            <a:off x="644558" y="841366"/>
            <a:ext cx="545289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25" name="Textplatzhalter 17"/>
          <p:cNvSpPr>
            <a:spLocks noGrp="1" noChangeAspect="1"/>
          </p:cNvSpPr>
          <p:nvPr>
            <p:ph type="body" sz="quarter" idx="13" hasCustomPrompt="1"/>
          </p:nvPr>
        </p:nvSpPr>
        <p:spPr>
          <a:xfrm>
            <a:off x="6096000" y="4722817"/>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9" name="Textplatzhalter 17"/>
          <p:cNvSpPr>
            <a:spLocks noGrp="1" noChangeAspect="1"/>
          </p:cNvSpPr>
          <p:nvPr>
            <p:ph type="body" sz="quarter" idx="15" hasCustomPrompt="1"/>
          </p:nvPr>
        </p:nvSpPr>
        <p:spPr>
          <a:xfrm>
            <a:off x="7620962" y="471810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de-DE" dirty="0"/>
              <a:t>Text</a:t>
            </a:r>
          </a:p>
        </p:txBody>
      </p:sp>
      <p:sp>
        <p:nvSpPr>
          <p:cNvPr id="11" name="Holder 4">
            <a:extLst>
              <a:ext uri="{FF2B5EF4-FFF2-40B4-BE49-F238E27FC236}">
                <a16:creationId xmlns:a16="http://schemas.microsoft.com/office/drawing/2014/main" id="{D8B9ED53-B904-4551-8AC1-594975260D05}"/>
              </a:ext>
            </a:extLst>
          </p:cNvPr>
          <p:cNvSpPr>
            <a:spLocks noGrp="1"/>
          </p:cNvSpPr>
          <p:nvPr>
            <p:ph type="ftr" sz="quarter" idx="5"/>
          </p:nvPr>
        </p:nvSpPr>
        <p:spPr>
          <a:xfrm>
            <a:off x="1800000" y="6505471"/>
            <a:ext cx="2927848" cy="167738"/>
          </a:xfrm>
          <a:prstGeom prst="rect">
            <a:avLst/>
          </a:prstGeom>
        </p:spPr>
        <p:txBody>
          <a:bodyPr wrap="square" lIns="0" tIns="0" rIns="0" bIns="0">
            <a:spAutoFit/>
          </a:bodyPr>
          <a:lstStyle>
            <a:lvl1pPr algn="l">
              <a:defRPr sz="1090" b="0">
                <a:solidFill>
                  <a:schemeClr val="tx1">
                    <a:tint val="75000"/>
                  </a:schemeClr>
                </a:solidFill>
                <a:latin typeface="+mn-lt"/>
                <a:ea typeface="Gothic A1 SemiBold" pitchFamily="2" charset="-127"/>
                <a:cs typeface="Gothic A1 SemiBold" pitchFamily="2" charset="-127"/>
              </a:defRPr>
            </a:lvl1pPr>
          </a:lstStyle>
          <a:p>
            <a:endParaRPr lang="de-CH" dirty="0"/>
          </a:p>
        </p:txBody>
      </p:sp>
      <p:sp>
        <p:nvSpPr>
          <p:cNvPr id="14" name="Espace réservé du texte 13">
            <a:extLst>
              <a:ext uri="{FF2B5EF4-FFF2-40B4-BE49-F238E27FC236}">
                <a16:creationId xmlns:a16="http://schemas.microsoft.com/office/drawing/2014/main" id="{A90FD435-DA8F-44E2-93E4-9B004A8755CE}"/>
              </a:ext>
            </a:extLst>
          </p:cNvPr>
          <p:cNvSpPr>
            <a:spLocks noGrp="1"/>
          </p:cNvSpPr>
          <p:nvPr>
            <p:ph type="body" sz="quarter" idx="20"/>
          </p:nvPr>
        </p:nvSpPr>
        <p:spPr>
          <a:xfrm>
            <a:off x="696913" y="2193925"/>
            <a:ext cx="5399087" cy="3921326"/>
          </a:xfrm>
        </p:spPr>
        <p:txBody>
          <a:bodyPr>
            <a:noAutofit/>
          </a:bodyPr>
          <a:lstStyle>
            <a:lvl1pPr>
              <a:spcAft>
                <a:spcPts val="600"/>
              </a:spcAft>
              <a:defRPr sz="1800"/>
            </a:lvl1pPr>
          </a:lstStyle>
          <a:p>
            <a:pPr lvl="0"/>
            <a:r>
              <a:rPr lang="fr-FR" dirty="0"/>
              <a:t>Modifier les styles du texte du masque</a:t>
            </a:r>
          </a:p>
        </p:txBody>
      </p:sp>
    </p:spTree>
    <p:extLst>
      <p:ext uri="{BB962C8B-B14F-4D97-AF65-F5344CB8AC3E}">
        <p14:creationId xmlns:p14="http://schemas.microsoft.com/office/powerpoint/2010/main" val="1350635933"/>
      </p:ext>
    </p:extLst>
  </p:cSld>
  <p:clrMapOvr>
    <a:masterClrMapping/>
  </p:clrMapOvr>
  <p:transition spd="med">
    <p:pull/>
  </p:transition>
  <p:extLst>
    <p:ext uri="{DCECCB84-F9BA-43D5-87BE-67443E8EF086}">
      <p15:sldGuideLst xmlns:p15="http://schemas.microsoft.com/office/powerpoint/2012/main">
        <p15:guide id="1" orient="horz" pos="617">
          <p15:clr>
            <a:srgbClr val="FBAE40"/>
          </p15:clr>
        </p15:guide>
        <p15:guide id="2" pos="42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ne picture ">
    <p:spTree>
      <p:nvGrpSpPr>
        <p:cNvPr id="1" name=""/>
        <p:cNvGrpSpPr/>
        <p:nvPr/>
      </p:nvGrpSpPr>
      <p:grpSpPr>
        <a:xfrm>
          <a:off x="0" y="0"/>
          <a:ext cx="0" cy="0"/>
          <a:chOff x="0" y="0"/>
          <a:chExt cx="0" cy="0"/>
        </a:xfrm>
      </p:grpSpPr>
      <p:sp>
        <p:nvSpPr>
          <p:cNvPr id="3" name="Inhaltsplatzhalter 2"/>
          <p:cNvSpPr>
            <a:spLocks noGrp="1"/>
          </p:cNvSpPr>
          <p:nvPr>
            <p:ph sz="quarter" idx="15"/>
          </p:nvPr>
        </p:nvSpPr>
        <p:spPr>
          <a:xfrm>
            <a:off x="0" y="0"/>
            <a:ext cx="12192000" cy="5229225"/>
          </a:xfrm>
          <a:prstGeom prst="rect">
            <a:avLst/>
          </a:prstGeom>
        </p:spPr>
        <p:txBody>
          <a:bodyPr/>
          <a:lstStyle>
            <a:lvl1pPr marL="0" indent="0">
              <a:buNone/>
              <a:defRPr/>
            </a:lvl1pPr>
          </a:lstStyle>
          <a:p>
            <a:pPr lvl="0"/>
            <a:r>
              <a:rPr lang="fr-FR" dirty="0"/>
              <a:t>Modifier les styles du texte du masque</a:t>
            </a:r>
          </a:p>
        </p:txBody>
      </p:sp>
      <p:sp>
        <p:nvSpPr>
          <p:cNvPr id="5" name="Holder 5"/>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7" name="Holder 7"/>
          <p:cNvSpPr>
            <a:spLocks noGrp="1"/>
          </p:cNvSpPr>
          <p:nvPr>
            <p:ph type="sldNum" sz="quarter" idx="7"/>
          </p:nvPr>
        </p:nvSpPr>
        <p:spPr/>
        <p:txBody>
          <a:bodyPr lIns="0" tIns="0" rIns="0" bIns="0"/>
          <a:lstStyle>
            <a:lvl1pPr algn="l">
              <a:defRPr>
                <a:solidFill>
                  <a:srgbClr val="003399"/>
                </a:solidFill>
              </a:defRPr>
            </a:lvl1pPr>
          </a:lstStyle>
          <a:p>
            <a:fld id="{B6F15528-21DE-4FAA-801E-634DDDAF4B2B}" type="slidenum">
              <a:rPr lang="de-CH" smtClean="0"/>
              <a:pPr/>
              <a:t>‹#›</a:t>
            </a:fld>
            <a:endParaRPr lang="de-CH" dirty="0"/>
          </a:p>
        </p:txBody>
      </p:sp>
      <p:sp>
        <p:nvSpPr>
          <p:cNvPr id="18" name="Textplatzhalter 17"/>
          <p:cNvSpPr>
            <a:spLocks noGrp="1" noChangeAspect="1"/>
          </p:cNvSpPr>
          <p:nvPr>
            <p:ph type="body" sz="quarter" idx="13" hasCustomPrompt="1"/>
          </p:nvPr>
        </p:nvSpPr>
        <p:spPr>
          <a:xfrm>
            <a:off x="1879884" y="4517345"/>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8" name="Textplatzhalter 17"/>
          <p:cNvSpPr>
            <a:spLocks noGrp="1" noChangeAspect="1"/>
          </p:cNvSpPr>
          <p:nvPr>
            <p:ph type="body" sz="quarter" idx="14" hasCustomPrompt="1"/>
          </p:nvPr>
        </p:nvSpPr>
        <p:spPr>
          <a:xfrm>
            <a:off x="3530239" y="4517345"/>
            <a:ext cx="1397246" cy="1397148"/>
          </a:xfrm>
          <a:prstGeom prst="ellipse">
            <a:avLst/>
          </a:prstGeom>
          <a:solidFill>
            <a:srgbClr val="003399">
              <a:alpha val="75000"/>
            </a:srgbClr>
          </a:solidFill>
          <a:ln w="57150">
            <a:solidFill>
              <a:schemeClr val="bg1"/>
            </a:solidFill>
          </a:ln>
        </p:spPr>
        <p:txBody>
          <a:bodyPr lIns="0" tIns="0" rIns="0" bIns="0" anchor="ctr">
            <a:no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Tree>
    <p:extLst>
      <p:ext uri="{BB962C8B-B14F-4D97-AF65-F5344CB8AC3E}">
        <p14:creationId xmlns:p14="http://schemas.microsoft.com/office/powerpoint/2010/main" val="1853120378"/>
      </p:ext>
    </p:extLst>
  </p:cSld>
  <p:clrMapOvr>
    <a:masterClrMapping/>
  </p:clrMapOvr>
  <p:transition spd="med">
    <p:pull/>
  </p:transition>
  <p:extLst>
    <p:ext uri="{DCECCB84-F9BA-43D5-87BE-67443E8EF086}">
      <p15:sldGuideLst xmlns:p15="http://schemas.microsoft.com/office/powerpoint/2012/main">
        <p15:guide id="1" orient="horz" pos="329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2" name="Textplatzhalter 6">
            <a:extLst>
              <a:ext uri="{FF2B5EF4-FFF2-40B4-BE49-F238E27FC236}">
                <a16:creationId xmlns:a16="http://schemas.microsoft.com/office/drawing/2014/main" id="{9E238C44-71AE-456E-BA39-D6161679F7FA}"/>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7" name="Holder 3">
            <a:extLst>
              <a:ext uri="{FF2B5EF4-FFF2-40B4-BE49-F238E27FC236}">
                <a16:creationId xmlns:a16="http://schemas.microsoft.com/office/drawing/2014/main" id="{C797DBAB-D003-4A99-8C7B-0996868EFE2B}"/>
              </a:ext>
            </a:extLst>
          </p:cNvPr>
          <p:cNvSpPr>
            <a:spLocks noGrp="1"/>
          </p:cNvSpPr>
          <p:nvPr>
            <p:ph type="subTitle" idx="4" hasCustomPrompt="1"/>
          </p:nvPr>
        </p:nvSpPr>
        <p:spPr>
          <a:xfrm>
            <a:off x="1343472" y="1364378"/>
            <a:ext cx="10118310" cy="299184"/>
          </a:xfrm>
          <a:prstGeom prst="rect">
            <a:avLst/>
          </a:prstGeom>
        </p:spPr>
        <p:txBody>
          <a:bodyPr wrap="square" lIns="0" tIns="0" rIns="0" bIns="0">
            <a:spAutoFit/>
          </a:bodyPr>
          <a:lstStyle>
            <a:lvl1pPr marL="0" indent="0" algn="l">
              <a:lnSpc>
                <a:spcPct val="108000"/>
              </a:lnSpc>
              <a:buNone/>
              <a:defRPr sz="2001">
                <a:solidFill>
                  <a:schemeClr val="bg1">
                    <a:lumMod val="50000"/>
                  </a:schemeClr>
                </a:solidFill>
                <a:latin typeface="+mj-lt"/>
              </a:defRPr>
            </a:lvl1pPr>
          </a:lstStyle>
          <a:p>
            <a:r>
              <a:rPr lang="de-CH" dirty="0" err="1"/>
              <a:t>Subtitle</a:t>
            </a:r>
            <a:endParaRPr dirty="0"/>
          </a:p>
        </p:txBody>
      </p:sp>
      <p:sp>
        <p:nvSpPr>
          <p:cNvPr id="6" name="Holder 4">
            <a:extLst>
              <a:ext uri="{FF2B5EF4-FFF2-40B4-BE49-F238E27FC236}">
                <a16:creationId xmlns:a16="http://schemas.microsoft.com/office/drawing/2014/main" id="{1BF5395C-3597-4AD8-A422-C08758DE07E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3995284150"/>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6096000"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platzhalter 6">
            <a:extLst>
              <a:ext uri="{FF2B5EF4-FFF2-40B4-BE49-F238E27FC236}">
                <a16:creationId xmlns:a16="http://schemas.microsoft.com/office/drawing/2014/main" id="{7C6EA115-BF9F-45AA-BC2A-9585C9FBF397}"/>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sp>
        <p:nvSpPr>
          <p:cNvPr id="6" name="Holder 4">
            <a:extLst>
              <a:ext uri="{FF2B5EF4-FFF2-40B4-BE49-F238E27FC236}">
                <a16:creationId xmlns:a16="http://schemas.microsoft.com/office/drawing/2014/main" id="{73CC4F6A-2F12-4F10-B124-8C224165F20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1055501344"/>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cxnSp>
        <p:nvCxnSpPr>
          <p:cNvPr id="11" name="Gerade Verbindung 14">
            <a:extLst>
              <a:ext uri="{FF2B5EF4-FFF2-40B4-BE49-F238E27FC236}">
                <a16:creationId xmlns:a16="http://schemas.microsoft.com/office/drawing/2014/main" id="{5B3D5B8A-13D5-B34A-B908-BA2899B615A2}"/>
              </a:ext>
            </a:extLst>
          </p:cNvPr>
          <p:cNvCxnSpPr>
            <a:cxnSpLocks/>
          </p:cNvCxnSpPr>
          <p:nvPr/>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Textplatzhalter 6">
            <a:extLst>
              <a:ext uri="{FF2B5EF4-FFF2-40B4-BE49-F238E27FC236}">
                <a16:creationId xmlns:a16="http://schemas.microsoft.com/office/drawing/2014/main" id="{60B6E256-7FEF-44EC-90D6-4634A1F3E7AC}"/>
              </a:ext>
            </a:extLst>
          </p:cNvPr>
          <p:cNvSpPr>
            <a:spLocks noGrp="1"/>
          </p:cNvSpPr>
          <p:nvPr>
            <p:ph type="body" sz="quarter" idx="16" hasCustomPrompt="1"/>
          </p:nvPr>
        </p:nvSpPr>
        <p:spPr>
          <a:xfrm>
            <a:off x="676895" y="351706"/>
            <a:ext cx="10784887" cy="784254"/>
          </a:xfrm>
          <a:prstGeom prst="rect">
            <a:avLst/>
          </a:prstGeom>
        </p:spPr>
        <p:txBody>
          <a:bodyPr vert="horz"/>
          <a:lstStyle>
            <a:lvl1pPr marL="654912" indent="-654912">
              <a:buClr>
                <a:srgbClr val="4B6FB7"/>
              </a:buClr>
              <a:buSzPct val="140000"/>
              <a:buFont typeface="Gothic A1 Medium" pitchFamily="2" charset="-127"/>
              <a:buChar char="&gt;"/>
              <a:defRPr sz="4800">
                <a:solidFill>
                  <a:srgbClr val="003399"/>
                </a:solidFill>
                <a:latin typeface="+mj-lt"/>
              </a:defRPr>
            </a:lvl1pPr>
          </a:lstStyle>
          <a:p>
            <a:pPr lvl="0"/>
            <a:r>
              <a:rPr lang="de-CH" dirty="0"/>
              <a:t>Title</a:t>
            </a:r>
            <a:endParaRPr lang="de-DE" dirty="0"/>
          </a:p>
        </p:txBody>
      </p:sp>
      <p:cxnSp>
        <p:nvCxnSpPr>
          <p:cNvPr id="10" name="Gerade Verbindung 14">
            <a:extLst>
              <a:ext uri="{FF2B5EF4-FFF2-40B4-BE49-F238E27FC236}">
                <a16:creationId xmlns:a16="http://schemas.microsoft.com/office/drawing/2014/main" id="{6D43223D-6B37-4261-94C2-B0454B9152E9}"/>
              </a:ext>
            </a:extLst>
          </p:cNvPr>
          <p:cNvCxnSpPr>
            <a:cxnSpLocks/>
          </p:cNvCxnSpPr>
          <p:nvPr userDrawn="1"/>
        </p:nvCxnSpPr>
        <p:spPr>
          <a:xfrm>
            <a:off x="7824192" y="2121305"/>
            <a:ext cx="0" cy="4014813"/>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Espace réservé du texte 6">
            <a:extLst>
              <a:ext uri="{FF2B5EF4-FFF2-40B4-BE49-F238E27FC236}">
                <a16:creationId xmlns:a16="http://schemas.microsoft.com/office/drawing/2014/main" id="{C6BA8CB8-02DF-49FD-AAF8-8170CF53DF9F}"/>
              </a:ext>
            </a:extLst>
          </p:cNvPr>
          <p:cNvSpPr>
            <a:spLocks noGrp="1"/>
          </p:cNvSpPr>
          <p:nvPr>
            <p:ph type="body" sz="quarter" idx="17" hasCustomPrompt="1"/>
          </p:nvPr>
        </p:nvSpPr>
        <p:spPr>
          <a:xfrm>
            <a:off x="1343025" y="1340699"/>
            <a:ext cx="4752975"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13" name="Espace réservé du texte 12">
            <a:extLst>
              <a:ext uri="{FF2B5EF4-FFF2-40B4-BE49-F238E27FC236}">
                <a16:creationId xmlns:a16="http://schemas.microsoft.com/office/drawing/2014/main" id="{80DA63B8-6B50-457A-8093-5472F7ABECA4}"/>
              </a:ext>
            </a:extLst>
          </p:cNvPr>
          <p:cNvSpPr>
            <a:spLocks noGrp="1"/>
          </p:cNvSpPr>
          <p:nvPr>
            <p:ph type="body" sz="quarter" idx="18" hasCustomPrompt="1"/>
          </p:nvPr>
        </p:nvSpPr>
        <p:spPr>
          <a:xfrm>
            <a:off x="8184232" y="1340768"/>
            <a:ext cx="3277550" cy="326821"/>
          </a:xfrm>
          <a:prstGeom prst="rect">
            <a:avLst/>
          </a:prstGeom>
        </p:spPr>
        <p:txBody>
          <a:bodyPr lIns="0" tIns="0" rIns="0" bIns="0">
            <a:spAutoFit/>
          </a:bodyPr>
          <a:lstStyle>
            <a:lvl1pPr marL="0" indent="0">
              <a:buNone/>
              <a:defRPr sz="2000">
                <a:solidFill>
                  <a:srgbClr val="7F7F7F"/>
                </a:solidFill>
                <a:latin typeface="+mj-lt"/>
              </a:defRPr>
            </a:lvl1pPr>
          </a:lstStyle>
          <a:p>
            <a:pPr lvl="0"/>
            <a:r>
              <a:rPr lang="fr-FR" dirty="0" err="1"/>
              <a:t>Subtitle</a:t>
            </a:r>
            <a:endParaRPr lang="fr-CH" dirty="0"/>
          </a:p>
        </p:txBody>
      </p:sp>
      <p:sp>
        <p:nvSpPr>
          <p:cNvPr id="9" name="Espace réservé pour une image  2">
            <a:extLst>
              <a:ext uri="{FF2B5EF4-FFF2-40B4-BE49-F238E27FC236}">
                <a16:creationId xmlns:a16="http://schemas.microsoft.com/office/drawing/2014/main" id="{8E4428CA-BEF7-48E0-8717-66D525CDFD23}"/>
              </a:ext>
            </a:extLst>
          </p:cNvPr>
          <p:cNvSpPr>
            <a:spLocks noGrp="1"/>
          </p:cNvSpPr>
          <p:nvPr>
            <p:ph type="pic" sz="quarter" idx="19"/>
          </p:nvPr>
        </p:nvSpPr>
        <p:spPr>
          <a:xfrm>
            <a:off x="1336676" y="1988840"/>
            <a:ext cx="4759324" cy="648072"/>
          </a:xfrm>
          <a:prstGeom prst="rect">
            <a:avLst/>
          </a:prstGeom>
        </p:spPr>
        <p:txBody>
          <a:bodyPr/>
          <a:lstStyle>
            <a:lvl1pPr marL="0" indent="0">
              <a:buNone/>
              <a:defRPr/>
            </a:lvl1pPr>
          </a:lstStyle>
          <a:p>
            <a:r>
              <a:rPr lang="fr-FR" dirty="0"/>
              <a:t>Cliquez sur l'icône pour ajouter une image</a:t>
            </a:r>
            <a:endParaRPr lang="en-US" dirty="0"/>
          </a:p>
        </p:txBody>
      </p:sp>
      <p:sp>
        <p:nvSpPr>
          <p:cNvPr id="12" name="Holder 4">
            <a:extLst>
              <a:ext uri="{FF2B5EF4-FFF2-40B4-BE49-F238E27FC236}">
                <a16:creationId xmlns:a16="http://schemas.microsoft.com/office/drawing/2014/main" id="{05221BA3-CC84-48CC-A904-ABB7E14F1F7B}"/>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4071983731"/>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5 rounds picture + 3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75892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2976712"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1" name="Textplatzhalter 26"/>
          <p:cNvSpPr>
            <a:spLocks noGrp="1"/>
          </p:cNvSpPr>
          <p:nvPr>
            <p:ph type="body" sz="quarter" idx="15" hasCustomPrompt="1"/>
          </p:nvPr>
        </p:nvSpPr>
        <p:spPr>
          <a:xfrm>
            <a:off x="516692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2" name="Textplatzhalter 26"/>
          <p:cNvSpPr>
            <a:spLocks noGrp="1"/>
          </p:cNvSpPr>
          <p:nvPr>
            <p:ph type="body" sz="quarter" idx="16" hasCustomPrompt="1"/>
          </p:nvPr>
        </p:nvSpPr>
        <p:spPr>
          <a:xfrm>
            <a:off x="7400246"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fr-FR" dirty="0"/>
              <a:t>Insert </a:t>
            </a:r>
            <a:r>
              <a:rPr lang="fr-FR" dirty="0" err="1"/>
              <a:t>text</a:t>
            </a:r>
            <a:endParaRPr lang="fr-FR" dirty="0"/>
          </a:p>
          <a:p>
            <a:pPr lvl="0"/>
            <a:endParaRPr lang="fr-FR"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85963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0675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527556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48352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r>
              <a:rPr lang="de-DE" dirty="0"/>
              <a:t> </a:t>
            </a:r>
          </a:p>
          <a:p>
            <a:pPr lvl="0"/>
            <a:endParaRPr lang="de-DE" dirty="0"/>
          </a:p>
        </p:txBody>
      </p:sp>
    </p:spTree>
    <p:extLst>
      <p:ext uri="{BB962C8B-B14F-4D97-AF65-F5344CB8AC3E}">
        <p14:creationId xmlns:p14="http://schemas.microsoft.com/office/powerpoint/2010/main" val="2384388562"/>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27" name="Textplatzhalter 26"/>
          <p:cNvSpPr>
            <a:spLocks noGrp="1"/>
          </p:cNvSpPr>
          <p:nvPr>
            <p:ph type="body" sz="quarter" idx="13" hasCustomPrompt="1"/>
          </p:nvPr>
        </p:nvSpPr>
        <p:spPr>
          <a:xfrm>
            <a:off x="104157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0" name="Textplatzhalter 26"/>
          <p:cNvSpPr>
            <a:spLocks noGrp="1"/>
          </p:cNvSpPr>
          <p:nvPr>
            <p:ph type="body" sz="quarter" idx="14" hasCustomPrompt="1"/>
          </p:nvPr>
        </p:nvSpPr>
        <p:spPr>
          <a:xfrm>
            <a:off x="3758495"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1" name="Textplatzhalter 26"/>
          <p:cNvSpPr>
            <a:spLocks noGrp="1"/>
          </p:cNvSpPr>
          <p:nvPr>
            <p:ph type="body" sz="quarter" idx="15" hasCustomPrompt="1"/>
          </p:nvPr>
        </p:nvSpPr>
        <p:spPr>
          <a:xfrm>
            <a:off x="6475420"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2" name="Textplatzhalter 26"/>
          <p:cNvSpPr>
            <a:spLocks noGrp="1"/>
          </p:cNvSpPr>
          <p:nvPr>
            <p:ph type="body" sz="quarter" idx="16" hasCustomPrompt="1"/>
          </p:nvPr>
        </p:nvSpPr>
        <p:spPr>
          <a:xfrm>
            <a:off x="9192344" y="4080292"/>
            <a:ext cx="1858160" cy="487249"/>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7" name="Bildplatzhalter 36"/>
          <p:cNvSpPr>
            <a:spLocks noGrp="1" noChangeAspect="1"/>
          </p:cNvSpPr>
          <p:nvPr>
            <p:ph type="pic" sz="quarter" idx="19"/>
          </p:nvPr>
        </p:nvSpPr>
        <p:spPr>
          <a:xfrm>
            <a:off x="116065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4" name="Bildplatzhalter 36"/>
          <p:cNvSpPr>
            <a:spLocks noGrp="1" noChangeAspect="1"/>
          </p:cNvSpPr>
          <p:nvPr>
            <p:ph type="pic" sz="quarter" idx="20"/>
          </p:nvPr>
        </p:nvSpPr>
        <p:spPr>
          <a:xfrm>
            <a:off x="387821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5" name="Bildplatzhalter 36"/>
          <p:cNvSpPr>
            <a:spLocks noGrp="1" noChangeAspect="1"/>
          </p:cNvSpPr>
          <p:nvPr>
            <p:ph type="pic" sz="quarter" idx="21"/>
          </p:nvPr>
        </p:nvSpPr>
        <p:spPr>
          <a:xfrm>
            <a:off x="659578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9313344"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696153"/>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203738041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7">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noProof="0"/>
              <a:t>25.03.2019</a:t>
            </a:r>
          </a:p>
        </p:txBody>
      </p:sp>
      <p:sp>
        <p:nvSpPr>
          <p:cNvPr id="5" name="Foliennummernplatzhalter 4"/>
          <p:cNvSpPr>
            <a:spLocks noGrp="1"/>
          </p:cNvSpPr>
          <p:nvPr>
            <p:ph type="sldNum" sz="quarter" idx="12"/>
          </p:nvPr>
        </p:nvSpPr>
        <p:spPr/>
        <p:txBody>
          <a:bodyPr/>
          <a:lstStyle/>
          <a:p>
            <a:fld id="{B6F15528-21DE-4FAA-801E-634DDDAF4B2B}" type="slidenum">
              <a:rPr lang="en-US" noProof="0" smtClean="0"/>
              <a:pPr/>
              <a:t>‹#›</a:t>
            </a:fld>
            <a:endParaRPr lang="en-US" noProof="0"/>
          </a:p>
        </p:txBody>
      </p:sp>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681" y="0"/>
            <a:ext cx="3492310" cy="5589588"/>
          </a:xfrm>
          <a:prstGeom prst="rect">
            <a:avLst/>
          </a:prstGeom>
        </p:spPr>
      </p:pic>
      <p:sp>
        <p:nvSpPr>
          <p:cNvPr id="10" name="Titel 1"/>
          <p:cNvSpPr>
            <a:spLocks noGrp="1"/>
          </p:cNvSpPr>
          <p:nvPr>
            <p:ph type="title" hasCustomPrompt="1"/>
          </p:nvPr>
        </p:nvSpPr>
        <p:spPr>
          <a:xfrm>
            <a:off x="5376015" y="584639"/>
            <a:ext cx="6637638" cy="2281625"/>
          </a:xfrm>
          <a:prstGeom prst="rect">
            <a:avLst/>
          </a:prstGeom>
        </p:spPr>
        <p:txBody>
          <a:bodyPr lIns="0" tIns="0" rIns="0" bIns="0" anchor="b" anchorCtr="0"/>
          <a:lstStyle>
            <a:lvl1pPr algn="l">
              <a:defRPr sz="4800">
                <a:solidFill>
                  <a:schemeClr val="bg1"/>
                </a:solidFill>
              </a:defRPr>
            </a:lvl1pPr>
          </a:lstStyle>
          <a:p>
            <a:r>
              <a:rPr lang="en-US" noProof="0"/>
              <a:t>Title</a:t>
            </a:r>
          </a:p>
        </p:txBody>
      </p:sp>
      <p:sp>
        <p:nvSpPr>
          <p:cNvPr id="11" name="Holder 3"/>
          <p:cNvSpPr>
            <a:spLocks noGrp="1"/>
          </p:cNvSpPr>
          <p:nvPr>
            <p:ph type="subTitle" idx="4" hasCustomPrompt="1"/>
          </p:nvPr>
        </p:nvSpPr>
        <p:spPr>
          <a:xfrm>
            <a:off x="5396883" y="3197963"/>
            <a:ext cx="6577971" cy="299184"/>
          </a:xfrm>
          <a:prstGeom prst="rect">
            <a:avLst/>
          </a:prstGeom>
        </p:spPr>
        <p:txBody>
          <a:bodyPr wrap="square" lIns="0" tIns="0" rIns="0" bIns="0">
            <a:spAutoFit/>
          </a:bodyPr>
          <a:lstStyle>
            <a:lvl1pPr algn="l">
              <a:lnSpc>
                <a:spcPct val="108000"/>
              </a:lnSpc>
              <a:defRPr sz="2001">
                <a:solidFill>
                  <a:schemeClr val="bg1"/>
                </a:solidFill>
                <a:latin typeface="+mj-lt"/>
              </a:defRPr>
            </a:lvl1pPr>
          </a:lstStyle>
          <a:p>
            <a:r>
              <a:rPr lang="en-US" noProof="0"/>
              <a:t>Subtitle</a:t>
            </a:r>
          </a:p>
        </p:txBody>
      </p:sp>
    </p:spTree>
    <p:extLst>
      <p:ext uri="{BB962C8B-B14F-4D97-AF65-F5344CB8AC3E}">
        <p14:creationId xmlns:p14="http://schemas.microsoft.com/office/powerpoint/2010/main" val="1180061720"/>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 3 round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6392"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Tree>
    <p:extLst>
      <p:ext uri="{BB962C8B-B14F-4D97-AF65-F5344CB8AC3E}">
        <p14:creationId xmlns:p14="http://schemas.microsoft.com/office/powerpoint/2010/main" val="1732583686"/>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picture + 3 rounds + 4 texts">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2" name="Textplatzhalter 26"/>
          <p:cNvSpPr>
            <a:spLocks noGrp="1"/>
          </p:cNvSpPr>
          <p:nvPr>
            <p:ph type="body" sz="quarter" idx="16" hasCustomPrompt="1"/>
          </p:nvPr>
        </p:nvSpPr>
        <p:spPr>
          <a:xfrm>
            <a:off x="7173016"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33" name="Textplatzhalter 26"/>
          <p:cNvSpPr>
            <a:spLocks noGrp="1"/>
          </p:cNvSpPr>
          <p:nvPr>
            <p:ph type="body" sz="quarter" idx="17" hasCustomPrompt="1"/>
          </p:nvPr>
        </p:nvSpPr>
        <p:spPr>
          <a:xfrm>
            <a:off x="9681411" y="4080292"/>
            <a:ext cx="1858160" cy="579582"/>
          </a:xfrm>
          <a:prstGeom prst="rect">
            <a:avLst/>
          </a:prstGeom>
        </p:spPr>
        <p:txBody>
          <a:bodyPr>
            <a:noAutofit/>
          </a:bodyPr>
          <a:lstStyle>
            <a:lvl1pPr marL="0" indent="0" algn="ctr">
              <a:buNone/>
              <a:defRPr sz="1400">
                <a:solidFill>
                  <a:schemeClr val="bg1"/>
                </a:solidFill>
              </a:defRPr>
            </a:lvl1pPr>
          </a:lstStyle>
          <a:p>
            <a:pPr lvl="0"/>
            <a:r>
              <a:rPr lang="de-DE" dirty="0"/>
              <a:t>Insert </a:t>
            </a:r>
            <a:r>
              <a:rPr lang="de-DE" dirty="0" err="1"/>
              <a:t>text</a:t>
            </a:r>
            <a:endParaRPr lang="de-DE" dirty="0"/>
          </a:p>
          <a:p>
            <a:pPr lvl="0"/>
            <a:endParaRPr lang="de-CH" dirty="0"/>
          </a:p>
        </p:txBody>
      </p:sp>
      <p:sp>
        <p:nvSpPr>
          <p:cNvPr id="25" name="Bildplatzhalter 36"/>
          <p:cNvSpPr>
            <a:spLocks noGrp="1" noChangeAspect="1"/>
          </p:cNvSpPr>
          <p:nvPr>
            <p:ph type="pic" sz="quarter" idx="21"/>
          </p:nvPr>
        </p:nvSpPr>
        <p:spPr>
          <a:xfrm>
            <a:off x="482110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8" name="Bildplatzhalter 36"/>
          <p:cNvSpPr>
            <a:spLocks noGrp="1" noChangeAspect="1"/>
          </p:cNvSpPr>
          <p:nvPr>
            <p:ph type="pic" sz="quarter" idx="22"/>
          </p:nvPr>
        </p:nvSpPr>
        <p:spPr>
          <a:xfrm>
            <a:off x="7256295"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29" name="Bildplatzhalter 36"/>
          <p:cNvSpPr>
            <a:spLocks noGrp="1" noChangeAspect="1"/>
          </p:cNvSpPr>
          <p:nvPr>
            <p:ph type="pic" sz="quarter" idx="23"/>
          </p:nvPr>
        </p:nvSpPr>
        <p:spPr>
          <a:xfrm>
            <a:off x="9691490" y="2224809"/>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7" name="Bildplatzhalter 6"/>
          <p:cNvSpPr>
            <a:spLocks noGrp="1"/>
          </p:cNvSpPr>
          <p:nvPr>
            <p:ph type="pic" sz="quarter" idx="26"/>
          </p:nvPr>
        </p:nvSpPr>
        <p:spPr>
          <a:xfrm>
            <a:off x="0" y="1989325"/>
            <a:ext cx="3698710" cy="2879538"/>
          </a:xfrm>
          <a:prstGeom prst="rect">
            <a:avLst/>
          </a:prstGeom>
        </p:spPr>
        <p:txBody>
          <a:bodyPr/>
          <a:lstStyle>
            <a:lvl1pPr marL="0" indent="0">
              <a:buNone/>
              <a:defRPr/>
            </a:lvl1pPr>
          </a:lstStyle>
          <a:p>
            <a:r>
              <a:rPr lang="fr-FR" dirty="0"/>
              <a:t>Cliquez sur l'icône pour ajouter une image</a:t>
            </a:r>
            <a:endParaRPr lang="de-CH" dirty="0"/>
          </a:p>
        </p:txBody>
      </p:sp>
      <p:sp>
        <p:nvSpPr>
          <p:cNvPr id="20" name="Textplatzhalter 26">
            <a:extLst>
              <a:ext uri="{FF2B5EF4-FFF2-40B4-BE49-F238E27FC236}">
                <a16:creationId xmlns:a16="http://schemas.microsoft.com/office/drawing/2014/main" id="{4DC8D5B9-9E4A-47EA-BCD6-18CEFE042A4F}"/>
              </a:ext>
            </a:extLst>
          </p:cNvPr>
          <p:cNvSpPr>
            <a:spLocks noGrp="1"/>
          </p:cNvSpPr>
          <p:nvPr>
            <p:ph type="body" sz="quarter" idx="27" hasCustomPrompt="1"/>
          </p:nvPr>
        </p:nvSpPr>
        <p:spPr>
          <a:xfrm>
            <a:off x="4702020" y="4080292"/>
            <a:ext cx="1858160" cy="579582"/>
          </a:xfrm>
          <a:prstGeom prst="rect">
            <a:avLst/>
          </a:prstGeom>
        </p:spPr>
        <p:txBody>
          <a:bodyPr>
            <a:noAutofit/>
          </a:bodyPr>
          <a:lstStyle>
            <a:lvl1pPr marL="0" indent="0" algn="ctr">
              <a:buNone/>
              <a:defRPr sz="1400">
                <a:solidFill>
                  <a:schemeClr val="bg1"/>
                </a:solidFill>
              </a:defRPr>
            </a:lvl1pPr>
          </a:lstStyle>
          <a:p>
            <a:pPr lvl="0"/>
            <a:r>
              <a:rPr lang="fr-FR" altLang="zh-CN" dirty="0"/>
              <a:t>Insert </a:t>
            </a:r>
            <a:r>
              <a:rPr lang="fr-CH" altLang="zh-CN" dirty="0" err="1"/>
              <a:t>text</a:t>
            </a:r>
            <a:endParaRPr lang="fr-CH" altLang="zh-CN" dirty="0"/>
          </a:p>
          <a:p>
            <a:pPr lvl="0"/>
            <a:endParaRPr lang="de-CH" dirty="0"/>
          </a:p>
        </p:txBody>
      </p:sp>
      <p:sp>
        <p:nvSpPr>
          <p:cNvPr id="21" name="object 23">
            <a:extLst>
              <a:ext uri="{FF2B5EF4-FFF2-40B4-BE49-F238E27FC236}">
                <a16:creationId xmlns:a16="http://schemas.microsoft.com/office/drawing/2014/main" id="{99D8287E-E18A-4665-9C62-22E5FF57AF73}"/>
              </a:ext>
            </a:extLst>
          </p:cNvPr>
          <p:cNvSpPr/>
          <p:nvPr userDrawn="1"/>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4" name="object 24">
            <a:extLst>
              <a:ext uri="{FF2B5EF4-FFF2-40B4-BE49-F238E27FC236}">
                <a16:creationId xmlns:a16="http://schemas.microsoft.com/office/drawing/2014/main" id="{F616A788-D7A1-4122-9462-7FCA4BB1DF58}"/>
              </a:ext>
            </a:extLst>
          </p:cNvPr>
          <p:cNvSpPr/>
          <p:nvPr userDrawn="1"/>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6" name="Textplatzhalter 34">
            <a:extLst>
              <a:ext uri="{FF2B5EF4-FFF2-40B4-BE49-F238E27FC236}">
                <a16:creationId xmlns:a16="http://schemas.microsoft.com/office/drawing/2014/main" id="{520CBC0B-2AB7-4AD8-9C93-EEA422387E6A}"/>
              </a:ext>
            </a:extLst>
          </p:cNvPr>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7" name="Textplatzhalter 34">
            <a:extLst>
              <a:ext uri="{FF2B5EF4-FFF2-40B4-BE49-F238E27FC236}">
                <a16:creationId xmlns:a16="http://schemas.microsoft.com/office/drawing/2014/main" id="{8D03CD9A-0955-4BEC-9387-094188BBCE8C}"/>
              </a:ext>
            </a:extLst>
          </p:cNvPr>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0" name="Textplatzhalter 34">
            <a:extLst>
              <a:ext uri="{FF2B5EF4-FFF2-40B4-BE49-F238E27FC236}">
                <a16:creationId xmlns:a16="http://schemas.microsoft.com/office/drawing/2014/main" id="{4D3B0852-7AC6-4233-967F-57CB6B764DB3}"/>
              </a:ext>
            </a:extLst>
          </p:cNvPr>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1" name="object 24">
            <a:extLst>
              <a:ext uri="{FF2B5EF4-FFF2-40B4-BE49-F238E27FC236}">
                <a16:creationId xmlns:a16="http://schemas.microsoft.com/office/drawing/2014/main" id="{CC49AEFC-400E-433A-A6F2-851EA48B715F}"/>
              </a:ext>
            </a:extLst>
          </p:cNvPr>
          <p:cNvSpPr/>
          <p:nvPr userDrawn="1"/>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37" name="Textplatzhalter 34">
            <a:extLst>
              <a:ext uri="{FF2B5EF4-FFF2-40B4-BE49-F238E27FC236}">
                <a16:creationId xmlns:a16="http://schemas.microsoft.com/office/drawing/2014/main" id="{D5CAD770-1A19-4875-8151-AC806B0F831D}"/>
              </a:ext>
            </a:extLst>
          </p:cNvPr>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1073924375"/>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4 rounds picture + 3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hasCustomPrompt="1"/>
          </p:nvPr>
        </p:nvSpPr>
        <p:spPr/>
        <p:txBody>
          <a:bodyPr/>
          <a:lstStyle>
            <a:lvl1pPr>
              <a:defRPr/>
            </a:lvl1pPr>
          </a:lstStyle>
          <a:p>
            <a:r>
              <a:rPr lang="fr-FR" dirty="0" err="1"/>
              <a:t>Title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4331804"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19" name="object 24"/>
          <p:cNvSpPr/>
          <p:nvPr/>
        </p:nvSpPr>
        <p:spPr>
          <a:xfrm>
            <a:off x="7860196"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1309712" y="5125960"/>
            <a:ext cx="2646078"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8228787"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4735963" y="5125960"/>
            <a:ext cx="271265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noAutofit/>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Tree>
    <p:extLst>
      <p:ext uri="{BB962C8B-B14F-4D97-AF65-F5344CB8AC3E}">
        <p14:creationId xmlns:p14="http://schemas.microsoft.com/office/powerpoint/2010/main" val="593277270"/>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4 rounds picture + 4 text">
    <p:spTree>
      <p:nvGrpSpPr>
        <p:cNvPr id="1" name=""/>
        <p:cNvGrpSpPr/>
        <p:nvPr/>
      </p:nvGrpSpPr>
      <p:grpSpPr>
        <a:xfrm>
          <a:off x="0" y="0"/>
          <a:ext cx="0" cy="0"/>
          <a:chOff x="0" y="0"/>
          <a:chExt cx="0" cy="0"/>
        </a:xfrm>
      </p:grpSpPr>
      <p:sp>
        <p:nvSpPr>
          <p:cNvPr id="22" name="object 2"/>
          <p:cNvSpPr/>
          <p:nvPr/>
        </p:nvSpPr>
        <p:spPr>
          <a:xfrm>
            <a:off x="741" y="1989325"/>
            <a:ext cx="12190520" cy="2879647"/>
          </a:xfrm>
          <a:custGeom>
            <a:avLst/>
            <a:gdLst/>
            <a:ahLst/>
            <a:cxnLst/>
            <a:rect l="l" t="t" r="r" b="b"/>
            <a:pathLst>
              <a:path w="20104100" h="4439920">
                <a:moveTo>
                  <a:pt x="0" y="4439655"/>
                </a:moveTo>
                <a:lnTo>
                  <a:pt x="20104099" y="4439655"/>
                </a:lnTo>
                <a:lnTo>
                  <a:pt x="20104099" y="0"/>
                </a:lnTo>
                <a:lnTo>
                  <a:pt x="0" y="0"/>
                </a:lnTo>
                <a:lnTo>
                  <a:pt x="0" y="4439655"/>
                </a:lnTo>
                <a:close/>
              </a:path>
            </a:pathLst>
          </a:custGeom>
          <a:solidFill>
            <a:srgbClr val="7E99CC"/>
          </a:solidFill>
        </p:spPr>
        <p:txBody>
          <a:bodyPr wrap="square" lIns="0" tIns="0" rIns="0" bIns="0" rtlCol="0"/>
          <a:lstStyle/>
          <a:p>
            <a:endParaRPr sz="662" dirty="0"/>
          </a:p>
        </p:txBody>
      </p:sp>
      <p:sp>
        <p:nvSpPr>
          <p:cNvPr id="2" name="Titel 1"/>
          <p:cNvSpPr>
            <a:spLocks noGrp="1"/>
          </p:cNvSpPr>
          <p:nvPr>
            <p:ph type="title"/>
          </p:nvPr>
        </p:nvSpPr>
        <p:spPr/>
        <p:txBody>
          <a:bodyPr/>
          <a:lstStyle/>
          <a:p>
            <a:r>
              <a:rPr lang="fr-FR"/>
              <a:t>Modifiez le style du titre</a:t>
            </a:r>
            <a:endParaRPr lang="de-CH" dirty="0"/>
          </a:p>
        </p:txBody>
      </p:sp>
      <p:sp>
        <p:nvSpPr>
          <p:cNvPr id="3" name="Fußzeilenplatzhalter 2"/>
          <p:cNvSpPr>
            <a:spLocks noGrp="1"/>
          </p:cNvSpPr>
          <p:nvPr>
            <p:ph type="ftr" sz="quarter" idx="10"/>
          </p:nvPr>
        </p:nvSpPr>
        <p:spPr>
          <a:xfrm>
            <a:off x="1800000" y="6505471"/>
            <a:ext cx="2783832" cy="153888"/>
          </a:xfrm>
          <a:prstGeom prst="rect">
            <a:avLst/>
          </a:prstGeom>
        </p:spPr>
        <p:txBody>
          <a:bodyPr/>
          <a:lstStyle>
            <a:lvl1pPr algn="l">
              <a:defRPr/>
            </a:lvl1pPr>
          </a:lstStyle>
          <a:p>
            <a:endParaRPr lang="de-CH" dirty="0"/>
          </a:p>
        </p:txBody>
      </p:sp>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18" name="object 23"/>
          <p:cNvSpPr/>
          <p:nvPr/>
        </p:nvSpPr>
        <p:spPr>
          <a:xfrm>
            <a:off x="3279497"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19" name="object 24"/>
          <p:cNvSpPr/>
          <p:nvPr/>
        </p:nvSpPr>
        <p:spPr>
          <a:xfrm>
            <a:off x="6096000" y="5155750"/>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3"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marL="0" indent="0" algn="ctr">
              <a:lnSpc>
                <a:spcPct val="108000"/>
              </a:lnSpc>
              <a:buNone/>
              <a:defRPr sz="2001">
                <a:solidFill>
                  <a:schemeClr val="bg1">
                    <a:lumMod val="50000"/>
                  </a:schemeClr>
                </a:solidFill>
                <a:latin typeface="+mj-lt"/>
              </a:defRPr>
            </a:lvl1pPr>
          </a:lstStyle>
          <a:p>
            <a:r>
              <a:rPr lang="de-CH" dirty="0" err="1"/>
              <a:t>Subtitle</a:t>
            </a:r>
            <a:endParaRPr dirty="0"/>
          </a:p>
        </p:txBody>
      </p:sp>
      <p:sp>
        <p:nvSpPr>
          <p:cNvPr id="30" name="Textplatzhalter 26"/>
          <p:cNvSpPr>
            <a:spLocks noGrp="1"/>
          </p:cNvSpPr>
          <p:nvPr>
            <p:ph type="body" sz="quarter" idx="14" hasCustomPrompt="1"/>
          </p:nvPr>
        </p:nvSpPr>
        <p:spPr>
          <a:xfrm>
            <a:off x="768100"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35" name="Textplatzhalter 34"/>
          <p:cNvSpPr>
            <a:spLocks noGrp="1"/>
          </p:cNvSpPr>
          <p:nvPr>
            <p:ph type="body" sz="quarter" idx="18" hasCustomPrompt="1"/>
          </p:nvPr>
        </p:nvSpPr>
        <p:spPr>
          <a:xfrm>
            <a:off x="758756" y="5125960"/>
            <a:ext cx="2376183"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24" name="Bildplatzhalter 36"/>
          <p:cNvSpPr>
            <a:spLocks noGrp="1" noChangeAspect="1"/>
          </p:cNvSpPr>
          <p:nvPr>
            <p:ph type="pic" sz="quarter" idx="20"/>
          </p:nvPr>
        </p:nvSpPr>
        <p:spPr>
          <a:xfrm>
            <a:off x="114262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34" name="Textplatzhalter 34"/>
          <p:cNvSpPr>
            <a:spLocks noGrp="1"/>
          </p:cNvSpPr>
          <p:nvPr>
            <p:ph type="body" sz="quarter" idx="24" hasCustomPrompt="1"/>
          </p:nvPr>
        </p:nvSpPr>
        <p:spPr>
          <a:xfrm>
            <a:off x="6476736" y="5125960"/>
            <a:ext cx="2309882"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6" name="Textplatzhalter 34"/>
          <p:cNvSpPr>
            <a:spLocks noGrp="1"/>
          </p:cNvSpPr>
          <p:nvPr>
            <p:ph type="body" sz="quarter" idx="25" hasCustomPrompt="1"/>
          </p:nvPr>
        </p:nvSpPr>
        <p:spPr>
          <a:xfrm>
            <a:off x="3606926" y="5125960"/>
            <a:ext cx="2363190"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
        <p:nvSpPr>
          <p:cNvPr id="39" name="Textplatzhalter 26"/>
          <p:cNvSpPr>
            <a:spLocks noGrp="1"/>
          </p:cNvSpPr>
          <p:nvPr>
            <p:ph type="body" sz="quarter" idx="26" hasCustomPrompt="1"/>
          </p:nvPr>
        </p:nvSpPr>
        <p:spPr>
          <a:xfrm>
            <a:off x="76416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9" name="Gerader Verbinder 8"/>
          <p:cNvCxnSpPr/>
          <p:nvPr/>
        </p:nvCxnSpPr>
        <p:spPr>
          <a:xfrm>
            <a:off x="3283025"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platzhalter 26"/>
          <p:cNvSpPr>
            <a:spLocks noGrp="1"/>
          </p:cNvSpPr>
          <p:nvPr>
            <p:ph type="body" sz="quarter" idx="27" hasCustomPrompt="1"/>
          </p:nvPr>
        </p:nvSpPr>
        <p:spPr>
          <a:xfrm>
            <a:off x="3603276"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2" name="Bildplatzhalter 36"/>
          <p:cNvSpPr>
            <a:spLocks noGrp="1" noChangeAspect="1"/>
          </p:cNvSpPr>
          <p:nvPr>
            <p:ph type="pic" sz="quarter" idx="28"/>
          </p:nvPr>
        </p:nvSpPr>
        <p:spPr>
          <a:xfrm>
            <a:off x="3977800"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3" name="Textplatzhalter 26"/>
          <p:cNvSpPr>
            <a:spLocks noGrp="1"/>
          </p:cNvSpPr>
          <p:nvPr>
            <p:ph type="body" sz="quarter" idx="29" hasCustomPrompt="1"/>
          </p:nvPr>
        </p:nvSpPr>
        <p:spPr>
          <a:xfrm>
            <a:off x="3599343"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4" name="Gerader Verbinder 43"/>
          <p:cNvCxnSpPr/>
          <p:nvPr/>
        </p:nvCxnSpPr>
        <p:spPr>
          <a:xfrm>
            <a:off x="6118201"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platzhalter 26"/>
          <p:cNvSpPr>
            <a:spLocks noGrp="1"/>
          </p:cNvSpPr>
          <p:nvPr>
            <p:ph type="body" sz="quarter" idx="30" hasCustomPrompt="1"/>
          </p:nvPr>
        </p:nvSpPr>
        <p:spPr>
          <a:xfrm>
            <a:off x="6480668"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46" name="Bildplatzhalter 36"/>
          <p:cNvSpPr>
            <a:spLocks noGrp="1" noChangeAspect="1"/>
          </p:cNvSpPr>
          <p:nvPr>
            <p:ph type="pic" sz="quarter" idx="31"/>
          </p:nvPr>
        </p:nvSpPr>
        <p:spPr>
          <a:xfrm>
            <a:off x="6855192"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47" name="Textplatzhalter 26"/>
          <p:cNvSpPr>
            <a:spLocks noGrp="1"/>
          </p:cNvSpPr>
          <p:nvPr>
            <p:ph type="body" sz="quarter" idx="32" hasCustomPrompt="1"/>
          </p:nvPr>
        </p:nvSpPr>
        <p:spPr>
          <a:xfrm>
            <a:off x="6476735"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cxnSp>
        <p:nvCxnSpPr>
          <p:cNvPr id="48" name="Gerader Verbinder 47"/>
          <p:cNvCxnSpPr/>
          <p:nvPr/>
        </p:nvCxnSpPr>
        <p:spPr>
          <a:xfrm>
            <a:off x="8995593" y="2224809"/>
            <a:ext cx="0" cy="24283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platzhalter 26"/>
          <p:cNvSpPr>
            <a:spLocks noGrp="1"/>
          </p:cNvSpPr>
          <p:nvPr>
            <p:ph type="body" sz="quarter" idx="33" hasCustomPrompt="1"/>
          </p:nvPr>
        </p:nvSpPr>
        <p:spPr>
          <a:xfrm>
            <a:off x="9290715" y="2168860"/>
            <a:ext cx="2366839" cy="307777"/>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lvl="0"/>
            <a:r>
              <a:rPr lang="de-CH" dirty="0"/>
              <a:t>Title</a:t>
            </a:r>
          </a:p>
        </p:txBody>
      </p:sp>
      <p:sp>
        <p:nvSpPr>
          <p:cNvPr id="50" name="Bildplatzhalter 36"/>
          <p:cNvSpPr>
            <a:spLocks noGrp="1" noChangeAspect="1"/>
          </p:cNvSpPr>
          <p:nvPr>
            <p:ph type="pic" sz="quarter" idx="34"/>
          </p:nvPr>
        </p:nvSpPr>
        <p:spPr>
          <a:xfrm>
            <a:off x="9732584" y="2863418"/>
            <a:ext cx="1620000" cy="1620000"/>
          </a:xfrm>
          <a:prstGeom prst="ellipse">
            <a:avLst/>
          </a:prstGeom>
          <a:ln w="57150">
            <a:solidFill>
              <a:schemeClr val="bg1"/>
            </a:solidFill>
          </a:ln>
        </p:spPr>
        <p:txBody>
          <a:bodyPr/>
          <a:lstStyle>
            <a:lvl1pPr marL="0" indent="0">
              <a:buNone/>
              <a:defRPr/>
            </a:lvl1pPr>
          </a:lstStyle>
          <a:p>
            <a:r>
              <a:rPr lang="fr-FR" dirty="0"/>
              <a:t>Cliquez sur l'icône pour ajouter une image</a:t>
            </a:r>
            <a:endParaRPr lang="de-CH" dirty="0"/>
          </a:p>
        </p:txBody>
      </p:sp>
      <p:sp>
        <p:nvSpPr>
          <p:cNvPr id="51" name="Textplatzhalter 26"/>
          <p:cNvSpPr>
            <a:spLocks noGrp="1"/>
          </p:cNvSpPr>
          <p:nvPr>
            <p:ph type="body" sz="quarter" idx="35" hasCustomPrompt="1"/>
          </p:nvPr>
        </p:nvSpPr>
        <p:spPr>
          <a:xfrm>
            <a:off x="9354127" y="2757433"/>
            <a:ext cx="361591" cy="563555"/>
          </a:xfrm>
          <a:prstGeom prst="rect">
            <a:avLst/>
          </a:prstGeom>
        </p:spPr>
        <p:txBody>
          <a:bodyPr/>
          <a:lstStyle>
            <a:lvl1pPr marL="0" marR="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bg1"/>
                </a:solidFill>
                <a:latin typeface="+mj-lt"/>
              </a:defRPr>
            </a:lvl1pPr>
          </a:lstStyle>
          <a:p>
            <a:pPr marL="0" marR="0" lvl="0" indent="0" algn="l" defTabSz="914400" eaLnBrk="1" fontAlgn="auto" latinLnBrk="0" hangingPunct="1">
              <a:lnSpc>
                <a:spcPct val="120000"/>
              </a:lnSpc>
              <a:spcBef>
                <a:spcPts val="0"/>
              </a:spcBef>
              <a:spcAft>
                <a:spcPts val="0"/>
              </a:spcAft>
              <a:buClrTx/>
              <a:buSzTx/>
              <a:buFont typeface="Arial" panose="020B0604020202020204" pitchFamily="34" charset="0"/>
              <a:buNone/>
              <a:tabLst/>
              <a:defRPr/>
            </a:pPr>
            <a:r>
              <a:rPr lang="de-CH" sz="3200" dirty="0">
                <a:solidFill>
                  <a:schemeClr val="bg1"/>
                </a:solidFill>
                <a:latin typeface="+mj-lt"/>
                <a:cs typeface="Gothic A1 Medium"/>
              </a:rPr>
              <a:t>&gt;</a:t>
            </a:r>
          </a:p>
          <a:p>
            <a:pPr lvl="0"/>
            <a:endParaRPr lang="de-CH" dirty="0"/>
          </a:p>
        </p:txBody>
      </p:sp>
      <p:sp>
        <p:nvSpPr>
          <p:cNvPr id="28" name="object 24"/>
          <p:cNvSpPr/>
          <p:nvPr/>
        </p:nvSpPr>
        <p:spPr>
          <a:xfrm>
            <a:off x="8973391" y="5138949"/>
            <a:ext cx="0" cy="939895"/>
          </a:xfrm>
          <a:custGeom>
            <a:avLst/>
            <a:gdLst/>
            <a:ahLst/>
            <a:cxnLst/>
            <a:rect l="l" t="t" r="r" b="b"/>
            <a:pathLst>
              <a:path h="1550034">
                <a:moveTo>
                  <a:pt x="0" y="0"/>
                </a:moveTo>
                <a:lnTo>
                  <a:pt x="0" y="1549691"/>
                </a:lnTo>
              </a:path>
            </a:pathLst>
          </a:custGeom>
          <a:ln w="6350">
            <a:solidFill>
              <a:srgbClr val="7E7E7E"/>
            </a:solidFill>
          </a:ln>
        </p:spPr>
        <p:txBody>
          <a:bodyPr wrap="square" lIns="0" tIns="0" rIns="0" bIns="0" rtlCol="0">
            <a:noAutofit/>
          </a:bodyPr>
          <a:lstStyle/>
          <a:p>
            <a:endParaRPr sz="662" dirty="0"/>
          </a:p>
        </p:txBody>
      </p:sp>
      <p:sp>
        <p:nvSpPr>
          <p:cNvPr id="29" name="Textplatzhalter 34"/>
          <p:cNvSpPr>
            <a:spLocks noGrp="1"/>
          </p:cNvSpPr>
          <p:nvPr>
            <p:ph type="body" sz="quarter" idx="36" hasCustomPrompt="1"/>
          </p:nvPr>
        </p:nvSpPr>
        <p:spPr>
          <a:xfrm>
            <a:off x="9354127" y="5109159"/>
            <a:ext cx="2309881" cy="788486"/>
          </a:xfrm>
          <a:prstGeom prst="rect">
            <a:avLst/>
          </a:prstGeom>
        </p:spPr>
        <p:txBody>
          <a:bodyPr>
            <a:noAutofit/>
          </a:bodyPr>
          <a:lstStyle>
            <a:lvl1pPr marL="0" indent="0">
              <a:buNone/>
              <a:defRPr sz="2000">
                <a:solidFill>
                  <a:schemeClr val="bg1">
                    <a:lumMod val="50000"/>
                  </a:schemeClr>
                </a:solidFill>
                <a:latin typeface="+mj-lt"/>
              </a:defRPr>
            </a:lvl1pPr>
            <a:lvl2pPr>
              <a:defRPr sz="2400"/>
            </a:lvl2pPr>
            <a:lvl3pPr>
              <a:defRPr sz="2000"/>
            </a:lvl3pPr>
            <a:lvl4pPr>
              <a:defRPr sz="2000"/>
            </a:lvl4pPr>
            <a:lvl5pPr>
              <a:defRPr sz="2000"/>
            </a:lvl5pPr>
          </a:lstStyle>
          <a:p>
            <a:pPr lvl="0"/>
            <a:r>
              <a:rPr lang="de-DE" dirty="0"/>
              <a:t>Insert </a:t>
            </a:r>
            <a:r>
              <a:rPr lang="de-DE" dirty="0" err="1"/>
              <a:t>text</a:t>
            </a:r>
            <a:endParaRPr lang="de-DE" dirty="0"/>
          </a:p>
          <a:p>
            <a:pPr lvl="0"/>
            <a:endParaRPr lang="de-DE" dirty="0"/>
          </a:p>
        </p:txBody>
      </p:sp>
    </p:spTree>
    <p:extLst>
      <p:ext uri="{BB962C8B-B14F-4D97-AF65-F5344CB8AC3E}">
        <p14:creationId xmlns:p14="http://schemas.microsoft.com/office/powerpoint/2010/main" val="2809085367"/>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Leer">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dirty="0"/>
              <a:t>25.03.2019</a:t>
            </a:r>
          </a:p>
        </p:txBody>
      </p:sp>
      <p:sp>
        <p:nvSpPr>
          <p:cNvPr id="4" name="Holder 4"/>
          <p:cNvSpPr>
            <a:spLocks noGrp="1"/>
          </p:cNvSpPr>
          <p:nvPr>
            <p:ph type="sldNum" sz="quarter" idx="7"/>
          </p:nvPr>
        </p:nvSpPr>
        <p:spPr>
          <a:xfrm>
            <a:off x="273415" y="6505470"/>
            <a:ext cx="392975" cy="149309"/>
          </a:xfrm>
        </p:spPr>
        <p:txBody>
          <a:bodyPr lIns="0" tIns="0" rIns="0" bIns="0"/>
          <a:lstStyle>
            <a:lvl1pPr algn="r">
              <a:defRPr>
                <a:solidFill>
                  <a:srgbClr val="003399"/>
                </a:solidFill>
              </a:defRPr>
            </a:lvl1pPr>
          </a:lstStyle>
          <a:p>
            <a:pPr algn="l"/>
            <a:fld id="{B6F15528-21DE-4FAA-801E-634DDDAF4B2B}" type="slidenum">
              <a:rPr lang="de-CH" smtClean="0"/>
              <a:pPr algn="l"/>
              <a:t>‹#›</a:t>
            </a:fld>
            <a:endParaRPr lang="de-CH" dirty="0"/>
          </a:p>
        </p:txBody>
      </p:sp>
    </p:spTree>
    <p:extLst>
      <p:ext uri="{BB962C8B-B14F-4D97-AF65-F5344CB8AC3E}">
        <p14:creationId xmlns:p14="http://schemas.microsoft.com/office/powerpoint/2010/main" val="1531005464"/>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dirty="0"/>
              <a:t>25.03.2019</a:t>
            </a:r>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
        <p:nvSpPr>
          <p:cNvPr id="6" name="object 12"/>
          <p:cNvSpPr txBox="1"/>
          <p:nvPr/>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7" name="object 13"/>
          <p:cNvSpPr/>
          <p:nvPr/>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dirty="0"/>
          </a:p>
        </p:txBody>
      </p:sp>
      <p:sp>
        <p:nvSpPr>
          <p:cNvPr id="8" name="object 14"/>
          <p:cNvSpPr/>
          <p:nvPr/>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dirty="0"/>
          </a:p>
        </p:txBody>
      </p:sp>
      <p:pic>
        <p:nvPicPr>
          <p:cNvPr id="9" name="Bild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0" name="Bildplatzhalter 8"/>
          <p:cNvSpPr>
            <a:spLocks noGrp="1"/>
          </p:cNvSpPr>
          <p:nvPr>
            <p:ph type="pic" sz="quarter" idx="13"/>
          </p:nvPr>
        </p:nvSpPr>
        <p:spPr>
          <a:xfrm>
            <a:off x="0" y="-1962"/>
            <a:ext cx="12192000" cy="4510462"/>
          </a:xfrm>
          <a:prstGeom prst="rect">
            <a:avLst/>
          </a:prstGeom>
        </p:spPr>
        <p:txBody>
          <a:bodyPr/>
          <a:lstStyle>
            <a:lvl1pPr marL="0" indent="0">
              <a:buNone/>
              <a:defRPr/>
            </a:lvl1pPr>
          </a:lstStyle>
          <a:p>
            <a:r>
              <a:rPr lang="fr-FR" dirty="0"/>
              <a:t>Cliquez sur l'icône pour ajouter une image</a:t>
            </a:r>
            <a:endParaRPr lang="de-CH" dirty="0"/>
          </a:p>
        </p:txBody>
      </p:sp>
      <p:sp>
        <p:nvSpPr>
          <p:cNvPr id="11" name="Textplatzhalter 17"/>
          <p:cNvSpPr>
            <a:spLocks noGrp="1" noChangeAspect="1"/>
          </p:cNvSpPr>
          <p:nvPr>
            <p:ph type="body" sz="quarter" idx="14" hasCustomPrompt="1"/>
          </p:nvPr>
        </p:nvSpPr>
        <p:spPr>
          <a:xfrm>
            <a:off x="654034" y="3567623"/>
            <a:ext cx="1397246" cy="1397148"/>
          </a:xfrm>
          <a:prstGeom prst="ellipse">
            <a:avLst/>
          </a:prstGeom>
          <a:solidFill>
            <a:srgbClr val="003399">
              <a:alpha val="75000"/>
            </a:srgbClr>
          </a:solidFill>
          <a:ln w="57150">
            <a:solidFill>
              <a:schemeClr val="bg1"/>
            </a:solidFill>
          </a:ln>
        </p:spPr>
        <p:txBody>
          <a:bodyPr lIns="0" tIns="0" rIns="0" bIns="0" anchor="ctr">
            <a:normAutofit/>
          </a:bodyPr>
          <a:lstStyle>
            <a:lvl1pPr marL="0" indent="0" algn="ctr">
              <a:buNone/>
              <a:defRPr sz="1900">
                <a:solidFill>
                  <a:schemeClr val="bg1"/>
                </a:solidFill>
                <a:latin typeface="+mj-lt"/>
              </a:defRPr>
            </a:lvl1pPr>
          </a:lstStyle>
          <a:p>
            <a:pPr lvl="0"/>
            <a:r>
              <a:rPr lang="fr-FR" dirty="0"/>
              <a:t>Insert </a:t>
            </a:r>
            <a:r>
              <a:rPr lang="fr-FR" dirty="0" err="1"/>
              <a:t>text</a:t>
            </a:r>
            <a:endParaRPr lang="fr-FR" dirty="0"/>
          </a:p>
        </p:txBody>
      </p:sp>
      <p:sp>
        <p:nvSpPr>
          <p:cNvPr id="12" name="object 12">
            <a:extLst>
              <a:ext uri="{FF2B5EF4-FFF2-40B4-BE49-F238E27FC236}">
                <a16:creationId xmlns:a16="http://schemas.microsoft.com/office/drawing/2014/main" id="{D5D11067-E376-4C8E-89A9-498C973FBBB3}"/>
              </a:ext>
            </a:extLst>
          </p:cNvPr>
          <p:cNvSpPr txBox="1"/>
          <p:nvPr userDrawn="1"/>
        </p:nvSpPr>
        <p:spPr>
          <a:xfrm>
            <a:off x="9403536" y="6114447"/>
            <a:ext cx="995726" cy="230877"/>
          </a:xfrm>
          <a:prstGeom prst="rect">
            <a:avLst/>
          </a:prstGeom>
        </p:spPr>
        <p:txBody>
          <a:bodyPr vert="horz" wrap="square" lIns="0" tIns="6931" rIns="0" bIns="0" rtlCol="0">
            <a:spAutoFit/>
          </a:bodyPr>
          <a:lstStyle/>
          <a:p>
            <a:pPr marL="7701">
              <a:spcBef>
                <a:spcPts val="55"/>
              </a:spcBef>
            </a:pPr>
            <a:r>
              <a:rPr sz="1455" spc="-6" dirty="0">
                <a:solidFill>
                  <a:srgbClr val="7E7E7E"/>
                </a:solidFill>
                <a:latin typeface="Gothic A1"/>
                <a:cs typeface="Gothic A1"/>
              </a:rPr>
              <a:t>mikron.com</a:t>
            </a:r>
            <a:endParaRPr sz="1455" dirty="0">
              <a:latin typeface="Gothic A1"/>
              <a:cs typeface="Gothic A1"/>
            </a:endParaRPr>
          </a:p>
        </p:txBody>
      </p:sp>
      <p:sp>
        <p:nvSpPr>
          <p:cNvPr id="13" name="object 13">
            <a:extLst>
              <a:ext uri="{FF2B5EF4-FFF2-40B4-BE49-F238E27FC236}">
                <a16:creationId xmlns:a16="http://schemas.microsoft.com/office/drawing/2014/main" id="{CD2A4D22-133B-42F9-ACD9-EE861B9C671C}"/>
              </a:ext>
            </a:extLst>
          </p:cNvPr>
          <p:cNvSpPr/>
          <p:nvPr userDrawn="1"/>
        </p:nvSpPr>
        <p:spPr>
          <a:xfrm>
            <a:off x="11305544" y="6171778"/>
            <a:ext cx="149054" cy="14905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662" dirty="0"/>
          </a:p>
        </p:txBody>
      </p:sp>
      <p:sp>
        <p:nvSpPr>
          <p:cNvPr id="14" name="object 14">
            <a:extLst>
              <a:ext uri="{FF2B5EF4-FFF2-40B4-BE49-F238E27FC236}">
                <a16:creationId xmlns:a16="http://schemas.microsoft.com/office/drawing/2014/main" id="{25A039F3-3813-47C3-86D2-7F1C2BC43C43}"/>
              </a:ext>
            </a:extLst>
          </p:cNvPr>
          <p:cNvSpPr/>
          <p:nvPr userDrawn="1"/>
        </p:nvSpPr>
        <p:spPr>
          <a:xfrm>
            <a:off x="10992544" y="6114447"/>
            <a:ext cx="181741" cy="206384"/>
          </a:xfrm>
          <a:custGeom>
            <a:avLst/>
            <a:gdLst/>
            <a:ahLst/>
            <a:cxnLst/>
            <a:rect l="l" t="t" r="r" b="b"/>
            <a:pathLst>
              <a:path w="299719" h="340359">
                <a:moveTo>
                  <a:pt x="142197" y="141247"/>
                </a:moveTo>
                <a:lnTo>
                  <a:pt x="93342" y="142076"/>
                </a:lnTo>
                <a:lnTo>
                  <a:pt x="52400" y="143671"/>
                </a:lnTo>
                <a:lnTo>
                  <a:pt x="11797" y="160261"/>
                </a:lnTo>
                <a:lnTo>
                  <a:pt x="761" y="211541"/>
                </a:lnTo>
                <a:lnTo>
                  <a:pt x="0" y="242296"/>
                </a:lnTo>
                <a:lnTo>
                  <a:pt x="690" y="267287"/>
                </a:lnTo>
                <a:lnTo>
                  <a:pt x="6395" y="312909"/>
                </a:lnTo>
                <a:lnTo>
                  <a:pt x="38617" y="337815"/>
                </a:lnTo>
                <a:lnTo>
                  <a:pt x="90109" y="340303"/>
                </a:lnTo>
                <a:lnTo>
                  <a:pt x="117334" y="340303"/>
                </a:lnTo>
                <a:lnTo>
                  <a:pt x="159702" y="340133"/>
                </a:lnTo>
                <a:lnTo>
                  <a:pt x="182991" y="339729"/>
                </a:lnTo>
                <a:lnTo>
                  <a:pt x="203090" y="338942"/>
                </a:lnTo>
                <a:lnTo>
                  <a:pt x="216298" y="338729"/>
                </a:lnTo>
                <a:lnTo>
                  <a:pt x="252094" y="337581"/>
                </a:lnTo>
                <a:lnTo>
                  <a:pt x="269790" y="337581"/>
                </a:lnTo>
                <a:lnTo>
                  <a:pt x="275235" y="334858"/>
                </a:lnTo>
                <a:lnTo>
                  <a:pt x="295265" y="303550"/>
                </a:lnTo>
                <a:lnTo>
                  <a:pt x="103722" y="303550"/>
                </a:lnTo>
                <a:lnTo>
                  <a:pt x="96916" y="302189"/>
                </a:lnTo>
                <a:lnTo>
                  <a:pt x="94193" y="299467"/>
                </a:lnTo>
                <a:lnTo>
                  <a:pt x="47912" y="299467"/>
                </a:lnTo>
                <a:lnTo>
                  <a:pt x="47912" y="189208"/>
                </a:lnTo>
                <a:lnTo>
                  <a:pt x="28855" y="189208"/>
                </a:lnTo>
                <a:lnTo>
                  <a:pt x="28855" y="172874"/>
                </a:lnTo>
                <a:lnTo>
                  <a:pt x="293529" y="172874"/>
                </a:lnTo>
                <a:lnTo>
                  <a:pt x="292824" y="170236"/>
                </a:lnTo>
                <a:lnTo>
                  <a:pt x="264345" y="144288"/>
                </a:lnTo>
                <a:lnTo>
                  <a:pt x="253009" y="144054"/>
                </a:lnTo>
                <a:lnTo>
                  <a:pt x="188117" y="141566"/>
                </a:lnTo>
                <a:lnTo>
                  <a:pt x="142197" y="141247"/>
                </a:lnTo>
                <a:close/>
              </a:path>
              <a:path w="299719" h="340359">
                <a:moveTo>
                  <a:pt x="124140" y="291300"/>
                </a:moveTo>
                <a:lnTo>
                  <a:pt x="121417" y="294022"/>
                </a:lnTo>
                <a:lnTo>
                  <a:pt x="113250" y="299467"/>
                </a:lnTo>
                <a:lnTo>
                  <a:pt x="110528" y="300828"/>
                </a:lnTo>
                <a:lnTo>
                  <a:pt x="103722" y="303550"/>
                </a:lnTo>
                <a:lnTo>
                  <a:pt x="190839" y="303550"/>
                </a:lnTo>
                <a:lnTo>
                  <a:pt x="188117" y="302189"/>
                </a:lnTo>
                <a:lnTo>
                  <a:pt x="124140" y="302189"/>
                </a:lnTo>
                <a:lnTo>
                  <a:pt x="124140" y="291300"/>
                </a:lnTo>
                <a:close/>
              </a:path>
              <a:path w="299719" h="340359">
                <a:moveTo>
                  <a:pt x="239843" y="204182"/>
                </a:moveTo>
                <a:lnTo>
                  <a:pt x="199007" y="204182"/>
                </a:lnTo>
                <a:lnTo>
                  <a:pt x="203090" y="208265"/>
                </a:lnTo>
                <a:lnTo>
                  <a:pt x="205813" y="217794"/>
                </a:lnTo>
                <a:lnTo>
                  <a:pt x="206600" y="221027"/>
                </a:lnTo>
                <a:lnTo>
                  <a:pt x="206981" y="226004"/>
                </a:lnTo>
                <a:lnTo>
                  <a:pt x="207066" y="275348"/>
                </a:lnTo>
                <a:lnTo>
                  <a:pt x="206852" y="283132"/>
                </a:lnTo>
                <a:lnTo>
                  <a:pt x="190839" y="303550"/>
                </a:lnTo>
                <a:lnTo>
                  <a:pt x="295265" y="303550"/>
                </a:lnTo>
                <a:lnTo>
                  <a:pt x="295653" y="302189"/>
                </a:lnTo>
                <a:lnTo>
                  <a:pt x="295792" y="301360"/>
                </a:lnTo>
                <a:lnTo>
                  <a:pt x="246309" y="301360"/>
                </a:lnTo>
                <a:lnTo>
                  <a:pt x="237801" y="298956"/>
                </a:lnTo>
                <a:lnTo>
                  <a:pt x="222232" y="268648"/>
                </a:lnTo>
                <a:lnTo>
                  <a:pt x="222318" y="228513"/>
                </a:lnTo>
                <a:lnTo>
                  <a:pt x="222722" y="224238"/>
                </a:lnTo>
                <a:lnTo>
                  <a:pt x="226231" y="213710"/>
                </a:lnTo>
                <a:lnTo>
                  <a:pt x="231676" y="206904"/>
                </a:lnTo>
                <a:lnTo>
                  <a:pt x="239843" y="204182"/>
                </a:lnTo>
                <a:close/>
              </a:path>
              <a:path w="299719" h="340359">
                <a:moveTo>
                  <a:pt x="158170" y="206904"/>
                </a:moveTo>
                <a:lnTo>
                  <a:pt x="140474" y="206904"/>
                </a:lnTo>
                <a:lnTo>
                  <a:pt x="140474" y="302189"/>
                </a:lnTo>
                <a:lnTo>
                  <a:pt x="188117" y="302189"/>
                </a:lnTo>
                <a:lnTo>
                  <a:pt x="185395" y="300828"/>
                </a:lnTo>
                <a:lnTo>
                  <a:pt x="158170" y="300828"/>
                </a:lnTo>
                <a:lnTo>
                  <a:pt x="158170" y="206904"/>
                </a:lnTo>
                <a:close/>
              </a:path>
              <a:path w="299719" h="340359">
                <a:moveTo>
                  <a:pt x="299229" y="268159"/>
                </a:moveTo>
                <a:lnTo>
                  <a:pt x="272512" y="268159"/>
                </a:lnTo>
                <a:lnTo>
                  <a:pt x="272512" y="279049"/>
                </a:lnTo>
                <a:lnTo>
                  <a:pt x="271151" y="283132"/>
                </a:lnTo>
                <a:lnTo>
                  <a:pt x="271151" y="284493"/>
                </a:lnTo>
                <a:lnTo>
                  <a:pt x="269790" y="292661"/>
                </a:lnTo>
                <a:lnTo>
                  <a:pt x="262984" y="298106"/>
                </a:lnTo>
                <a:lnTo>
                  <a:pt x="254817" y="300828"/>
                </a:lnTo>
                <a:lnTo>
                  <a:pt x="246309" y="301360"/>
                </a:lnTo>
                <a:lnTo>
                  <a:pt x="295792" y="301360"/>
                </a:lnTo>
                <a:lnTo>
                  <a:pt x="297440" y="291555"/>
                </a:lnTo>
                <a:lnTo>
                  <a:pt x="298716" y="278368"/>
                </a:lnTo>
                <a:lnTo>
                  <a:pt x="299229" y="268159"/>
                </a:lnTo>
                <a:close/>
              </a:path>
              <a:path w="299719" h="340359">
                <a:moveTo>
                  <a:pt x="174505" y="292661"/>
                </a:moveTo>
                <a:lnTo>
                  <a:pt x="174505" y="300828"/>
                </a:lnTo>
                <a:lnTo>
                  <a:pt x="185395" y="300828"/>
                </a:lnTo>
                <a:lnTo>
                  <a:pt x="178588" y="295383"/>
                </a:lnTo>
                <a:lnTo>
                  <a:pt x="177227" y="294022"/>
                </a:lnTo>
                <a:lnTo>
                  <a:pt x="174505" y="292661"/>
                </a:lnTo>
                <a:close/>
              </a:path>
              <a:path w="299719" h="340359">
                <a:moveTo>
                  <a:pt x="158170" y="172874"/>
                </a:moveTo>
                <a:lnTo>
                  <a:pt x="88748" y="172874"/>
                </a:lnTo>
                <a:lnTo>
                  <a:pt x="88748" y="189208"/>
                </a:lnTo>
                <a:lnTo>
                  <a:pt x="66969" y="189208"/>
                </a:lnTo>
                <a:lnTo>
                  <a:pt x="66969" y="299467"/>
                </a:lnTo>
                <a:lnTo>
                  <a:pt x="94193" y="299467"/>
                </a:lnTo>
                <a:lnTo>
                  <a:pt x="92619" y="296191"/>
                </a:lnTo>
                <a:lnTo>
                  <a:pt x="91853" y="289938"/>
                </a:lnTo>
                <a:lnTo>
                  <a:pt x="91728" y="285621"/>
                </a:lnTo>
                <a:lnTo>
                  <a:pt x="91602" y="279602"/>
                </a:lnTo>
                <a:lnTo>
                  <a:pt x="91477" y="253186"/>
                </a:lnTo>
                <a:lnTo>
                  <a:pt x="91471" y="208265"/>
                </a:lnTo>
                <a:lnTo>
                  <a:pt x="124140" y="208265"/>
                </a:lnTo>
                <a:lnTo>
                  <a:pt x="124140" y="206904"/>
                </a:lnTo>
                <a:lnTo>
                  <a:pt x="158170" y="206904"/>
                </a:lnTo>
                <a:lnTo>
                  <a:pt x="158170" y="172874"/>
                </a:lnTo>
                <a:close/>
              </a:path>
              <a:path w="299719" h="340359">
                <a:moveTo>
                  <a:pt x="124140" y="208265"/>
                </a:moveTo>
                <a:lnTo>
                  <a:pt x="107805" y="208265"/>
                </a:lnTo>
                <a:lnTo>
                  <a:pt x="107821" y="263139"/>
                </a:lnTo>
                <a:lnTo>
                  <a:pt x="111889" y="289938"/>
                </a:lnTo>
                <a:lnTo>
                  <a:pt x="114611" y="288577"/>
                </a:lnTo>
                <a:lnTo>
                  <a:pt x="115973" y="288577"/>
                </a:lnTo>
                <a:lnTo>
                  <a:pt x="124140" y="280410"/>
                </a:lnTo>
                <a:lnTo>
                  <a:pt x="124140" y="208265"/>
                </a:lnTo>
                <a:close/>
              </a:path>
              <a:path w="299719" h="340359">
                <a:moveTo>
                  <a:pt x="298564" y="202842"/>
                </a:moveTo>
                <a:lnTo>
                  <a:pt x="249138" y="202842"/>
                </a:lnTo>
                <a:lnTo>
                  <a:pt x="258049" y="204692"/>
                </a:lnTo>
                <a:lnTo>
                  <a:pt x="265685" y="209350"/>
                </a:lnTo>
                <a:lnTo>
                  <a:pt x="271151" y="216433"/>
                </a:lnTo>
                <a:lnTo>
                  <a:pt x="273874" y="223239"/>
                </a:lnTo>
                <a:lnTo>
                  <a:pt x="273874" y="254547"/>
                </a:lnTo>
                <a:lnTo>
                  <a:pt x="238482" y="254547"/>
                </a:lnTo>
                <a:lnTo>
                  <a:pt x="238482" y="281771"/>
                </a:lnTo>
                <a:lnTo>
                  <a:pt x="246649" y="287216"/>
                </a:lnTo>
                <a:lnTo>
                  <a:pt x="250733" y="287216"/>
                </a:lnTo>
                <a:lnTo>
                  <a:pt x="253455" y="284493"/>
                </a:lnTo>
                <a:lnTo>
                  <a:pt x="254817" y="281771"/>
                </a:lnTo>
                <a:lnTo>
                  <a:pt x="256178" y="280410"/>
                </a:lnTo>
                <a:lnTo>
                  <a:pt x="256178" y="268159"/>
                </a:lnTo>
                <a:lnTo>
                  <a:pt x="299229" y="268159"/>
                </a:lnTo>
                <a:lnTo>
                  <a:pt x="299481" y="263139"/>
                </a:lnTo>
                <a:lnTo>
                  <a:pt x="299612" y="254547"/>
                </a:lnTo>
                <a:lnTo>
                  <a:pt x="299502" y="220516"/>
                </a:lnTo>
                <a:lnTo>
                  <a:pt x="299162" y="211541"/>
                </a:lnTo>
                <a:lnTo>
                  <a:pt x="298564" y="202842"/>
                </a:lnTo>
                <a:close/>
              </a:path>
              <a:path w="299719" h="340359">
                <a:moveTo>
                  <a:pt x="185395" y="220516"/>
                </a:moveTo>
                <a:lnTo>
                  <a:pt x="181311" y="220516"/>
                </a:lnTo>
                <a:lnTo>
                  <a:pt x="175866" y="223239"/>
                </a:lnTo>
                <a:lnTo>
                  <a:pt x="174505" y="224600"/>
                </a:lnTo>
                <a:lnTo>
                  <a:pt x="174505" y="281771"/>
                </a:lnTo>
                <a:lnTo>
                  <a:pt x="175866" y="283132"/>
                </a:lnTo>
                <a:lnTo>
                  <a:pt x="179950" y="285855"/>
                </a:lnTo>
                <a:lnTo>
                  <a:pt x="184033" y="285855"/>
                </a:lnTo>
                <a:lnTo>
                  <a:pt x="186756" y="284493"/>
                </a:lnTo>
                <a:lnTo>
                  <a:pt x="189478" y="281771"/>
                </a:lnTo>
                <a:lnTo>
                  <a:pt x="190244" y="279602"/>
                </a:lnTo>
                <a:lnTo>
                  <a:pt x="190422" y="276837"/>
                </a:lnTo>
                <a:lnTo>
                  <a:pt x="190414" y="272966"/>
                </a:lnTo>
                <a:lnTo>
                  <a:pt x="190227" y="267287"/>
                </a:lnTo>
                <a:lnTo>
                  <a:pt x="189550" y="254547"/>
                </a:lnTo>
                <a:lnTo>
                  <a:pt x="189424" y="236170"/>
                </a:lnTo>
                <a:lnTo>
                  <a:pt x="189308" y="229705"/>
                </a:lnTo>
                <a:lnTo>
                  <a:pt x="188904" y="226004"/>
                </a:lnTo>
                <a:lnTo>
                  <a:pt x="188117" y="224600"/>
                </a:lnTo>
                <a:lnTo>
                  <a:pt x="185395" y="220516"/>
                </a:lnTo>
                <a:close/>
              </a:path>
              <a:path w="299719" h="340359">
                <a:moveTo>
                  <a:pt x="252094" y="217794"/>
                </a:moveTo>
                <a:lnTo>
                  <a:pt x="243927" y="217794"/>
                </a:lnTo>
                <a:lnTo>
                  <a:pt x="241204" y="220516"/>
                </a:lnTo>
                <a:lnTo>
                  <a:pt x="239843" y="224600"/>
                </a:lnTo>
                <a:lnTo>
                  <a:pt x="238482" y="227322"/>
                </a:lnTo>
                <a:lnTo>
                  <a:pt x="238482" y="242296"/>
                </a:lnTo>
                <a:lnTo>
                  <a:pt x="239843" y="242296"/>
                </a:lnTo>
                <a:lnTo>
                  <a:pt x="246649" y="240935"/>
                </a:lnTo>
                <a:lnTo>
                  <a:pt x="256178" y="240935"/>
                </a:lnTo>
                <a:lnTo>
                  <a:pt x="256178" y="223239"/>
                </a:lnTo>
                <a:lnTo>
                  <a:pt x="254817" y="221878"/>
                </a:lnTo>
                <a:lnTo>
                  <a:pt x="253455" y="219155"/>
                </a:lnTo>
                <a:lnTo>
                  <a:pt x="252094" y="217794"/>
                </a:lnTo>
                <a:close/>
              </a:path>
              <a:path w="299719" h="340359">
                <a:moveTo>
                  <a:pt x="293529" y="172874"/>
                </a:moveTo>
                <a:lnTo>
                  <a:pt x="174505" y="172874"/>
                </a:lnTo>
                <a:lnTo>
                  <a:pt x="174505" y="213710"/>
                </a:lnTo>
                <a:lnTo>
                  <a:pt x="177227" y="212349"/>
                </a:lnTo>
                <a:lnTo>
                  <a:pt x="182672" y="206904"/>
                </a:lnTo>
                <a:lnTo>
                  <a:pt x="186756" y="204182"/>
                </a:lnTo>
                <a:lnTo>
                  <a:pt x="239843" y="204182"/>
                </a:lnTo>
                <a:lnTo>
                  <a:pt x="249138" y="202842"/>
                </a:lnTo>
                <a:lnTo>
                  <a:pt x="298564" y="202842"/>
                </a:lnTo>
                <a:lnTo>
                  <a:pt x="298375" y="200098"/>
                </a:lnTo>
                <a:lnTo>
                  <a:pt x="296525" y="187081"/>
                </a:lnTo>
                <a:lnTo>
                  <a:pt x="294802" y="177638"/>
                </a:lnTo>
                <a:lnTo>
                  <a:pt x="293529" y="172874"/>
                </a:lnTo>
                <a:close/>
              </a:path>
              <a:path w="299719" h="340359">
                <a:moveTo>
                  <a:pt x="84665" y="0"/>
                </a:moveTo>
                <a:lnTo>
                  <a:pt x="64246" y="0"/>
                </a:lnTo>
                <a:lnTo>
                  <a:pt x="63672" y="255"/>
                </a:lnTo>
                <a:lnTo>
                  <a:pt x="64757" y="4083"/>
                </a:lnTo>
                <a:lnTo>
                  <a:pt x="68649" y="16079"/>
                </a:lnTo>
                <a:lnTo>
                  <a:pt x="76497" y="40836"/>
                </a:lnTo>
                <a:lnTo>
                  <a:pt x="79220" y="46281"/>
                </a:lnTo>
                <a:lnTo>
                  <a:pt x="81942" y="55809"/>
                </a:lnTo>
                <a:lnTo>
                  <a:pt x="83303" y="59893"/>
                </a:lnTo>
                <a:lnTo>
                  <a:pt x="86451" y="68720"/>
                </a:lnTo>
                <a:lnTo>
                  <a:pt x="88068" y="75377"/>
                </a:lnTo>
                <a:lnTo>
                  <a:pt x="88663" y="80758"/>
                </a:lnTo>
                <a:lnTo>
                  <a:pt x="88748" y="129315"/>
                </a:lnTo>
                <a:lnTo>
                  <a:pt x="106444" y="130676"/>
                </a:lnTo>
                <a:lnTo>
                  <a:pt x="106444" y="127954"/>
                </a:lnTo>
                <a:lnTo>
                  <a:pt x="107231" y="127358"/>
                </a:lnTo>
                <a:lnTo>
                  <a:pt x="107635" y="124210"/>
                </a:lnTo>
                <a:lnTo>
                  <a:pt x="107746" y="118425"/>
                </a:lnTo>
                <a:lnTo>
                  <a:pt x="107805" y="76228"/>
                </a:lnTo>
                <a:lnTo>
                  <a:pt x="109166" y="72144"/>
                </a:lnTo>
                <a:lnTo>
                  <a:pt x="110528" y="69421"/>
                </a:lnTo>
                <a:lnTo>
                  <a:pt x="115973" y="47642"/>
                </a:lnTo>
                <a:lnTo>
                  <a:pt x="98277" y="47642"/>
                </a:lnTo>
                <a:lnTo>
                  <a:pt x="97788" y="45154"/>
                </a:lnTo>
                <a:lnTo>
                  <a:pt x="96405" y="39985"/>
                </a:lnTo>
                <a:lnTo>
                  <a:pt x="94251" y="32499"/>
                </a:lnTo>
                <a:lnTo>
                  <a:pt x="91471" y="23140"/>
                </a:lnTo>
                <a:lnTo>
                  <a:pt x="87387" y="10889"/>
                </a:lnTo>
                <a:lnTo>
                  <a:pt x="84665" y="0"/>
                </a:lnTo>
                <a:close/>
              </a:path>
              <a:path w="299719" h="340359">
                <a:moveTo>
                  <a:pt x="158681" y="32499"/>
                </a:moveTo>
                <a:lnTo>
                  <a:pt x="132307" y="51726"/>
                </a:lnTo>
                <a:lnTo>
                  <a:pt x="131520" y="53874"/>
                </a:lnTo>
                <a:lnTo>
                  <a:pt x="131116" y="57681"/>
                </a:lnTo>
                <a:lnTo>
                  <a:pt x="131010" y="96220"/>
                </a:lnTo>
                <a:lnTo>
                  <a:pt x="131456" y="106855"/>
                </a:lnTo>
                <a:lnTo>
                  <a:pt x="132669" y="113406"/>
                </a:lnTo>
                <a:lnTo>
                  <a:pt x="135030" y="118425"/>
                </a:lnTo>
                <a:lnTo>
                  <a:pt x="137752" y="125231"/>
                </a:lnTo>
                <a:lnTo>
                  <a:pt x="145919" y="129315"/>
                </a:lnTo>
                <a:lnTo>
                  <a:pt x="154087" y="130676"/>
                </a:lnTo>
                <a:lnTo>
                  <a:pt x="162254" y="130676"/>
                </a:lnTo>
                <a:lnTo>
                  <a:pt x="166338" y="129315"/>
                </a:lnTo>
                <a:lnTo>
                  <a:pt x="171782" y="127954"/>
                </a:lnTo>
                <a:lnTo>
                  <a:pt x="178588" y="122509"/>
                </a:lnTo>
                <a:lnTo>
                  <a:pt x="181311" y="117064"/>
                </a:lnTo>
                <a:lnTo>
                  <a:pt x="182436" y="114342"/>
                </a:lnTo>
                <a:lnTo>
                  <a:pt x="154087" y="114342"/>
                </a:lnTo>
                <a:lnTo>
                  <a:pt x="151364" y="108897"/>
                </a:lnTo>
                <a:lnTo>
                  <a:pt x="150598" y="99623"/>
                </a:lnTo>
                <a:lnTo>
                  <a:pt x="150401" y="85756"/>
                </a:lnTo>
                <a:lnTo>
                  <a:pt x="150527" y="68720"/>
                </a:lnTo>
                <a:lnTo>
                  <a:pt x="150598" y="63721"/>
                </a:lnTo>
                <a:lnTo>
                  <a:pt x="151364" y="54448"/>
                </a:lnTo>
                <a:lnTo>
                  <a:pt x="152725" y="50364"/>
                </a:lnTo>
                <a:lnTo>
                  <a:pt x="155448" y="47642"/>
                </a:lnTo>
                <a:lnTo>
                  <a:pt x="180857" y="47642"/>
                </a:lnTo>
                <a:lnTo>
                  <a:pt x="179950" y="44920"/>
                </a:lnTo>
                <a:lnTo>
                  <a:pt x="177227" y="40836"/>
                </a:lnTo>
                <a:lnTo>
                  <a:pt x="171782" y="36752"/>
                </a:lnTo>
                <a:lnTo>
                  <a:pt x="165423" y="33668"/>
                </a:lnTo>
                <a:lnTo>
                  <a:pt x="158681" y="32499"/>
                </a:lnTo>
                <a:close/>
              </a:path>
              <a:path w="299719" h="340359">
                <a:moveTo>
                  <a:pt x="180857" y="47642"/>
                </a:moveTo>
                <a:lnTo>
                  <a:pt x="155448" y="47642"/>
                </a:lnTo>
                <a:lnTo>
                  <a:pt x="159531" y="49003"/>
                </a:lnTo>
                <a:lnTo>
                  <a:pt x="162254" y="50364"/>
                </a:lnTo>
                <a:lnTo>
                  <a:pt x="163615" y="51726"/>
                </a:lnTo>
                <a:lnTo>
                  <a:pt x="164856" y="55448"/>
                </a:lnTo>
                <a:lnTo>
                  <a:pt x="164941" y="96220"/>
                </a:lnTo>
                <a:lnTo>
                  <a:pt x="164817" y="102091"/>
                </a:lnTo>
                <a:lnTo>
                  <a:pt x="164636" y="107195"/>
                </a:lnTo>
                <a:lnTo>
                  <a:pt x="163828" y="110981"/>
                </a:lnTo>
                <a:lnTo>
                  <a:pt x="162254" y="112980"/>
                </a:lnTo>
                <a:lnTo>
                  <a:pt x="160893" y="112980"/>
                </a:lnTo>
                <a:lnTo>
                  <a:pt x="158170" y="114342"/>
                </a:lnTo>
                <a:lnTo>
                  <a:pt x="182436" y="114342"/>
                </a:lnTo>
                <a:lnTo>
                  <a:pt x="182823" y="113406"/>
                </a:lnTo>
                <a:lnTo>
                  <a:pt x="182928" y="112980"/>
                </a:lnTo>
                <a:lnTo>
                  <a:pt x="183693" y="108046"/>
                </a:lnTo>
                <a:lnTo>
                  <a:pt x="183879" y="102091"/>
                </a:lnTo>
                <a:lnTo>
                  <a:pt x="183997" y="96220"/>
                </a:lnTo>
                <a:lnTo>
                  <a:pt x="183937" y="63721"/>
                </a:lnTo>
                <a:lnTo>
                  <a:pt x="183863" y="59723"/>
                </a:lnTo>
                <a:lnTo>
                  <a:pt x="183459" y="55448"/>
                </a:lnTo>
                <a:lnTo>
                  <a:pt x="180857" y="47642"/>
                </a:lnTo>
                <a:close/>
              </a:path>
              <a:path w="299719" h="340359">
                <a:moveTo>
                  <a:pt x="130946" y="0"/>
                </a:moveTo>
                <a:lnTo>
                  <a:pt x="110528" y="0"/>
                </a:lnTo>
                <a:lnTo>
                  <a:pt x="108486" y="7997"/>
                </a:lnTo>
                <a:lnTo>
                  <a:pt x="105934" y="17802"/>
                </a:lnTo>
                <a:lnTo>
                  <a:pt x="102360" y="31307"/>
                </a:lnTo>
                <a:lnTo>
                  <a:pt x="100999" y="40836"/>
                </a:lnTo>
                <a:lnTo>
                  <a:pt x="98277" y="47642"/>
                </a:lnTo>
                <a:lnTo>
                  <a:pt x="115973" y="47642"/>
                </a:lnTo>
                <a:lnTo>
                  <a:pt x="117334" y="44920"/>
                </a:lnTo>
                <a:lnTo>
                  <a:pt x="122332" y="29117"/>
                </a:lnTo>
                <a:lnTo>
                  <a:pt x="126692" y="15483"/>
                </a:lnTo>
                <a:lnTo>
                  <a:pt x="129776" y="5678"/>
                </a:lnTo>
                <a:lnTo>
                  <a:pt x="130946" y="1361"/>
                </a:lnTo>
                <a:lnTo>
                  <a:pt x="130946" y="0"/>
                </a:lnTo>
                <a:close/>
              </a:path>
              <a:path w="299719" h="340359">
                <a:moveTo>
                  <a:pt x="215341" y="32669"/>
                </a:moveTo>
                <a:lnTo>
                  <a:pt x="196284" y="32669"/>
                </a:lnTo>
                <a:lnTo>
                  <a:pt x="196327" y="101687"/>
                </a:lnTo>
                <a:lnTo>
                  <a:pt x="196625" y="115873"/>
                </a:lnTo>
                <a:lnTo>
                  <a:pt x="197433" y="122147"/>
                </a:lnTo>
                <a:lnTo>
                  <a:pt x="199007" y="125231"/>
                </a:lnTo>
                <a:lnTo>
                  <a:pt x="204452" y="130676"/>
                </a:lnTo>
                <a:lnTo>
                  <a:pt x="208535" y="130676"/>
                </a:lnTo>
                <a:lnTo>
                  <a:pt x="213980" y="132037"/>
                </a:lnTo>
                <a:lnTo>
                  <a:pt x="220786" y="129315"/>
                </a:lnTo>
                <a:lnTo>
                  <a:pt x="228953" y="121148"/>
                </a:lnTo>
                <a:lnTo>
                  <a:pt x="248010" y="121148"/>
                </a:lnTo>
                <a:lnTo>
                  <a:pt x="248010" y="114342"/>
                </a:lnTo>
                <a:lnTo>
                  <a:pt x="218064" y="114342"/>
                </a:lnTo>
                <a:lnTo>
                  <a:pt x="216490" y="113108"/>
                </a:lnTo>
                <a:lnTo>
                  <a:pt x="215682" y="108556"/>
                </a:lnTo>
                <a:lnTo>
                  <a:pt x="215384" y="96348"/>
                </a:lnTo>
                <a:lnTo>
                  <a:pt x="215341" y="32669"/>
                </a:lnTo>
                <a:close/>
              </a:path>
              <a:path w="299719" h="340359">
                <a:moveTo>
                  <a:pt x="248010" y="121148"/>
                </a:moveTo>
                <a:lnTo>
                  <a:pt x="228953" y="121148"/>
                </a:lnTo>
                <a:lnTo>
                  <a:pt x="228953" y="127954"/>
                </a:lnTo>
                <a:lnTo>
                  <a:pt x="230315" y="129315"/>
                </a:lnTo>
                <a:lnTo>
                  <a:pt x="248010" y="129315"/>
                </a:lnTo>
                <a:lnTo>
                  <a:pt x="248010" y="121148"/>
                </a:lnTo>
                <a:close/>
              </a:path>
              <a:path w="299719" h="340359">
                <a:moveTo>
                  <a:pt x="248010" y="34030"/>
                </a:moveTo>
                <a:lnTo>
                  <a:pt x="228953" y="34030"/>
                </a:lnTo>
                <a:lnTo>
                  <a:pt x="228953" y="107535"/>
                </a:lnTo>
                <a:lnTo>
                  <a:pt x="226231" y="110258"/>
                </a:lnTo>
                <a:lnTo>
                  <a:pt x="223509" y="114342"/>
                </a:lnTo>
                <a:lnTo>
                  <a:pt x="248010" y="114342"/>
                </a:lnTo>
                <a:lnTo>
                  <a:pt x="248010" y="34030"/>
                </a:lnTo>
                <a:close/>
              </a:path>
            </a:pathLst>
          </a:custGeom>
          <a:solidFill>
            <a:srgbClr val="003399"/>
          </a:solidFill>
        </p:spPr>
        <p:txBody>
          <a:bodyPr wrap="square" lIns="0" tIns="0" rIns="0" bIns="0" rtlCol="0"/>
          <a:lstStyle/>
          <a:p>
            <a:endParaRPr sz="662" dirty="0"/>
          </a:p>
        </p:txBody>
      </p:sp>
      <p:pic>
        <p:nvPicPr>
          <p:cNvPr id="15" name="Bild 12">
            <a:extLst>
              <a:ext uri="{FF2B5EF4-FFF2-40B4-BE49-F238E27FC236}">
                <a16:creationId xmlns:a16="http://schemas.microsoft.com/office/drawing/2014/main" id="{7998A2D8-3515-4C70-83A8-2A97A431D39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408368" y="5323420"/>
            <a:ext cx="2043058" cy="423337"/>
          </a:xfrm>
          <a:prstGeom prst="rect">
            <a:avLst/>
          </a:prstGeom>
        </p:spPr>
      </p:pic>
      <p:sp>
        <p:nvSpPr>
          <p:cNvPr id="16" name="Holder 4">
            <a:extLst>
              <a:ext uri="{FF2B5EF4-FFF2-40B4-BE49-F238E27FC236}">
                <a16:creationId xmlns:a16="http://schemas.microsoft.com/office/drawing/2014/main" id="{68D8537C-5384-41F9-9D0D-8571F1B8262A}"/>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Tree>
    <p:extLst>
      <p:ext uri="{BB962C8B-B14F-4D97-AF65-F5344CB8AC3E}">
        <p14:creationId xmlns:p14="http://schemas.microsoft.com/office/powerpoint/2010/main" val="425694813"/>
      </p:ext>
    </p:extLst>
  </p:cSld>
  <p:clrMapOvr>
    <a:masterClrMapping/>
  </p:clrMapOvr>
  <p:transition spd="med">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pg num"/>
          <p:cNvSpPr>
            <a:spLocks noGrp="1" noChangeArrowheads="1"/>
          </p:cNvSpPr>
          <p:nvPr>
            <p:ph type="sldNum" sz="quarter" idx="10"/>
          </p:nvPr>
        </p:nvSpPr>
        <p:spPr>
          <a:ln/>
        </p:spPr>
        <p:txBody>
          <a:bodyPr/>
          <a:lstStyle>
            <a:lvl1pPr>
              <a:defRPr/>
            </a:lvl1pPr>
          </a:lstStyle>
          <a:p>
            <a:fld id="{692D7D8E-BB3C-4491-9BC7-58630D49BB9A}" type="slidenum">
              <a:rPr lang="en-US" smtClean="0"/>
              <a:t>‹#›</a:t>
            </a:fld>
            <a:endParaRPr lang="en-US" dirty="0"/>
          </a:p>
        </p:txBody>
      </p:sp>
    </p:spTree>
    <p:extLst>
      <p:ext uri="{BB962C8B-B14F-4D97-AF65-F5344CB8AC3E}">
        <p14:creationId xmlns:p14="http://schemas.microsoft.com/office/powerpoint/2010/main" val="12086233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507330" name="Rectangle 1026"/>
          <p:cNvSpPr>
            <a:spLocks noChangeArrowheads="1"/>
          </p:cNvSpPr>
          <p:nvPr/>
        </p:nvSpPr>
        <p:spPr bwMode="auto">
          <a:xfrm>
            <a:off x="9118600" y="0"/>
            <a:ext cx="3073400" cy="793750"/>
          </a:xfrm>
          <a:prstGeom prst="rect">
            <a:avLst/>
          </a:prstGeom>
          <a:solidFill>
            <a:schemeClr val="bg1"/>
          </a:solidFill>
          <a:ln w="25400">
            <a:noFill/>
            <a:miter lim="800000"/>
            <a:headEnd/>
            <a:tailEnd/>
          </a:ln>
          <a:effectLst/>
        </p:spPr>
        <p:txBody>
          <a:bodyPr rot="10800000" vert="eaVert" wrap="none" lIns="0" tIns="0" rIns="0" bIns="0" anchor="ctr"/>
          <a:lstStyle/>
          <a:p>
            <a:endParaRPr lang="en-US" sz="1092" dirty="0"/>
          </a:p>
        </p:txBody>
      </p:sp>
      <p:sp>
        <p:nvSpPr>
          <p:cNvPr id="1507334" name="Rectangle 1030"/>
          <p:cNvSpPr>
            <a:spLocks noGrp="1" noChangeAspect="1" noChangeArrowheads="1"/>
          </p:cNvSpPr>
          <p:nvPr>
            <p:ph type="subTitle" sz="quarter" idx="1"/>
          </p:nvPr>
        </p:nvSpPr>
        <p:spPr>
          <a:xfrm>
            <a:off x="2063751" y="2932113"/>
            <a:ext cx="6400800" cy="641350"/>
          </a:xfrm>
        </p:spPr>
        <p:txBody>
          <a:bodyPr/>
          <a:lstStyle>
            <a:lvl1pPr marL="0" indent="0" algn="r">
              <a:defRPr sz="3600">
                <a:solidFill>
                  <a:srgbClr val="003399"/>
                </a:solidFill>
              </a:defRPr>
            </a:lvl1pPr>
          </a:lstStyle>
          <a:p>
            <a:r>
              <a:rPr lang="fr-FR"/>
              <a:t>Cliquez pour modifier le style des sous-titres du masque</a:t>
            </a:r>
            <a:endParaRPr lang="en-US"/>
          </a:p>
        </p:txBody>
      </p:sp>
      <p:sp>
        <p:nvSpPr>
          <p:cNvPr id="1507335" name="Rectangle 1031"/>
          <p:cNvSpPr>
            <a:spLocks noGrp="1" noChangeArrowheads="1"/>
          </p:cNvSpPr>
          <p:nvPr>
            <p:ph type="ctrTitle" sz="quarter"/>
          </p:nvPr>
        </p:nvSpPr>
        <p:spPr>
          <a:xfrm>
            <a:off x="1200151" y="2355850"/>
            <a:ext cx="7247467" cy="997196"/>
          </a:xfrm>
        </p:spPr>
        <p:txBody>
          <a:bodyPr wrap="square">
            <a:spAutoFit/>
          </a:bodyPr>
          <a:lstStyle>
            <a:lvl1pPr algn="r">
              <a:lnSpc>
                <a:spcPct val="90000"/>
              </a:lnSpc>
              <a:defRPr sz="3600"/>
            </a:lvl1pPr>
          </a:lstStyle>
          <a:p>
            <a:r>
              <a:rPr lang="fr-FR"/>
              <a:t>Cliquez pour modifier le style du titre</a:t>
            </a:r>
            <a:endParaRPr lang="en-US"/>
          </a:p>
        </p:txBody>
      </p:sp>
      <p:pic>
        <p:nvPicPr>
          <p:cNvPr id="1507353" name="Picture 1049" descr="Balken Titelslide"/>
          <p:cNvPicPr>
            <a:picLocks noChangeAspect="1" noChangeArrowheads="1"/>
          </p:cNvPicPr>
          <p:nvPr/>
        </p:nvPicPr>
        <p:blipFill>
          <a:blip r:embed="rId2" cstate="print"/>
          <a:srcRect/>
          <a:stretch>
            <a:fillRect/>
          </a:stretch>
        </p:blipFill>
        <p:spPr bwMode="auto">
          <a:xfrm>
            <a:off x="9364133" y="-9525"/>
            <a:ext cx="2827867" cy="6877050"/>
          </a:xfrm>
          <a:prstGeom prst="rect">
            <a:avLst/>
          </a:prstGeom>
          <a:noFill/>
        </p:spPr>
      </p:pic>
    </p:spTree>
    <p:extLst>
      <p:ext uri="{BB962C8B-B14F-4D97-AF65-F5344CB8AC3E}">
        <p14:creationId xmlns:p14="http://schemas.microsoft.com/office/powerpoint/2010/main" val="628251523"/>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Product listing">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en-US"/>
              <a:t>04/02/2019</a:t>
            </a:r>
            <a:endParaRPr lang="en-US" dirty="0"/>
          </a:p>
        </p:txBody>
      </p:sp>
      <p:sp>
        <p:nvSpPr>
          <p:cNvPr id="8" name="Fußzeilenplatzhalter 7"/>
          <p:cNvSpPr>
            <a:spLocks noGrp="1"/>
          </p:cNvSpPr>
          <p:nvPr>
            <p:ph type="ftr" sz="quarter" idx="11"/>
          </p:nvPr>
        </p:nvSpPr>
        <p:spPr>
          <a:xfrm>
            <a:off x="1800000" y="6505471"/>
            <a:ext cx="2783832" cy="153888"/>
          </a:xfrm>
          <a:prstGeom prst="rect">
            <a:avLst/>
          </a:prstGeom>
        </p:spPr>
        <p:txBody>
          <a:bodyPr/>
          <a:lstStyle>
            <a:lvl1pPr algn="l">
              <a:defRPr/>
            </a:lvl1pPr>
          </a:lstStyle>
          <a:p>
            <a:endParaRPr lang="de-CH" dirty="0"/>
          </a:p>
        </p:txBody>
      </p:sp>
      <p:sp>
        <p:nvSpPr>
          <p:cNvPr id="9" name="Foliennummernplatzhalter 8"/>
          <p:cNvSpPr>
            <a:spLocks noGrp="1"/>
          </p:cNvSpPr>
          <p:nvPr>
            <p:ph type="sldNum" sz="quarter" idx="12"/>
          </p:nvPr>
        </p:nvSpPr>
        <p:spPr/>
        <p:txBody>
          <a:bodyPr/>
          <a:lstStyle/>
          <a:p>
            <a:fld id="{B6F15528-21DE-4FAA-801E-634DDDAF4B2B}" type="slidenum">
              <a:rPr lang="de-CH" smtClean="0"/>
              <a:pPr/>
              <a:t>‹#›</a:t>
            </a:fld>
            <a:endParaRPr lang="de-CH" dirty="0"/>
          </a:p>
        </p:txBody>
      </p:sp>
      <p:sp>
        <p:nvSpPr>
          <p:cNvPr id="29" name="object 26"/>
          <p:cNvSpPr/>
          <p:nvPr/>
        </p:nvSpPr>
        <p:spPr>
          <a:xfrm>
            <a:off x="4439816" y="2181390"/>
            <a:ext cx="46869" cy="4158698"/>
          </a:xfrm>
          <a:custGeom>
            <a:avLst/>
            <a:gdLst/>
            <a:ahLst/>
            <a:cxnLst/>
            <a:rect l="l" t="t" r="r" b="b"/>
            <a:pathLst>
              <a:path h="5340350">
                <a:moveTo>
                  <a:pt x="0" y="0"/>
                </a:moveTo>
                <a:lnTo>
                  <a:pt x="0" y="5340151"/>
                </a:lnTo>
              </a:path>
            </a:pathLst>
          </a:custGeom>
          <a:ln w="6350" cmpd="sng">
            <a:solidFill>
              <a:srgbClr val="7E7E7E"/>
            </a:solidFill>
          </a:ln>
        </p:spPr>
        <p:txBody>
          <a:bodyPr wrap="square" lIns="0" tIns="0" rIns="0" bIns="0" rtlCol="0"/>
          <a:lstStyle/>
          <a:p>
            <a:endParaRPr sz="1092"/>
          </a:p>
        </p:txBody>
      </p:sp>
      <p:sp>
        <p:nvSpPr>
          <p:cNvPr id="6" name="Textplatzhalter 5"/>
          <p:cNvSpPr>
            <a:spLocks noGrp="1"/>
          </p:cNvSpPr>
          <p:nvPr>
            <p:ph type="body" sz="quarter" idx="13" hasCustomPrompt="1"/>
          </p:nvPr>
        </p:nvSpPr>
        <p:spPr>
          <a:xfrm>
            <a:off x="4692993" y="2181391"/>
            <a:ext cx="3349028" cy="307777"/>
          </a:xfrm>
          <a:prstGeom prst="rect">
            <a:avLst/>
          </a:prstGeom>
        </p:spPr>
        <p:txBody>
          <a:bodyPr anchor="t"/>
          <a:lstStyle>
            <a:lvl1pPr marL="7701" marR="0" indent="0" defTabSz="554492" eaLnBrk="1" fontAlgn="auto" latinLnBrk="0" hangingPunct="1">
              <a:lnSpc>
                <a:spcPct val="100000"/>
              </a:lnSpc>
              <a:spcBef>
                <a:spcPts val="58"/>
              </a:spcBef>
              <a:spcAft>
                <a:spcPts val="0"/>
              </a:spcAft>
              <a:buClrTx/>
              <a:buSzTx/>
              <a:buFont typeface="Arial" panose="020B0604020202020204" pitchFamily="34" charset="0"/>
              <a:buNone/>
              <a:tabLst/>
              <a:defRPr sz="2000">
                <a:solidFill>
                  <a:srgbClr val="003399"/>
                </a:solidFill>
                <a:latin typeface="+mj-lt"/>
              </a:defRPr>
            </a:lvl1pPr>
          </a:lstStyle>
          <a:p>
            <a:pPr lvl="0"/>
            <a:r>
              <a:rPr lang="de-CH" dirty="0"/>
              <a:t>Title</a:t>
            </a:r>
            <a:endParaRPr lang="en-US" sz="3275" dirty="0">
              <a:solidFill>
                <a:srgbClr val="003399"/>
              </a:solidFill>
              <a:latin typeface="+mj-lt"/>
              <a:cs typeface="Gothic A1 Medium"/>
            </a:endParaRPr>
          </a:p>
        </p:txBody>
      </p:sp>
      <p:sp>
        <p:nvSpPr>
          <p:cNvPr id="15" name="Textplatzhalter 14"/>
          <p:cNvSpPr>
            <a:spLocks noGrp="1"/>
          </p:cNvSpPr>
          <p:nvPr>
            <p:ph type="body" sz="quarter" idx="17" hasCustomPrompt="1"/>
          </p:nvPr>
        </p:nvSpPr>
        <p:spPr>
          <a:xfrm>
            <a:off x="4890345" y="3268916"/>
            <a:ext cx="1222714" cy="451131"/>
          </a:xfrm>
          <a:prstGeom prst="rect">
            <a:avLst/>
          </a:prstGeom>
        </p:spPr>
        <p:txBody>
          <a:bodyPr/>
          <a:lstStyle>
            <a:lvl1pPr>
              <a:defRPr sz="1200">
                <a:latin typeface="+mn-lt"/>
              </a:defRPr>
            </a:lvl1pPr>
          </a:lstStyle>
          <a:p>
            <a:pPr lvl="0"/>
            <a:r>
              <a:rPr lang="de-CH" dirty="0"/>
              <a:t>Text</a:t>
            </a:r>
          </a:p>
        </p:txBody>
      </p:sp>
      <p:sp>
        <p:nvSpPr>
          <p:cNvPr id="3" name="Titel 2"/>
          <p:cNvSpPr>
            <a:spLocks noGrp="1"/>
          </p:cNvSpPr>
          <p:nvPr>
            <p:ph type="title" hasCustomPrompt="1"/>
          </p:nvPr>
        </p:nvSpPr>
        <p:spPr>
          <a:xfrm>
            <a:off x="696823" y="425498"/>
            <a:ext cx="10764959" cy="503917"/>
          </a:xfrm>
        </p:spPr>
        <p:txBody>
          <a:bodyPr wrap="square">
            <a:spAutoFit/>
          </a:bodyPr>
          <a:lstStyle>
            <a:lvl1pPr>
              <a:defRPr/>
            </a:lvl1pPr>
          </a:lstStyle>
          <a:p>
            <a:r>
              <a:rPr lang="fr-FR" dirty="0" err="1"/>
              <a:t>Title</a:t>
            </a:r>
            <a:endParaRPr lang="de-CH" dirty="0"/>
          </a:p>
        </p:txBody>
      </p:sp>
      <p:sp>
        <p:nvSpPr>
          <p:cNvPr id="20" name="Holder 3"/>
          <p:cNvSpPr>
            <a:spLocks noGrp="1"/>
          </p:cNvSpPr>
          <p:nvPr>
            <p:ph type="subTitle" idx="4" hasCustomPrompt="1"/>
          </p:nvPr>
        </p:nvSpPr>
        <p:spPr>
          <a:xfrm>
            <a:off x="696822" y="1257238"/>
            <a:ext cx="10764960" cy="299184"/>
          </a:xfrm>
          <a:prstGeom prst="rect">
            <a:avLst/>
          </a:prstGeom>
        </p:spPr>
        <p:txBody>
          <a:bodyPr wrap="square" lIns="0" tIns="0" rIns="0" bIns="0">
            <a:spAutoFit/>
          </a:bodyPr>
          <a:lstStyle>
            <a:lvl1pPr algn="ctr">
              <a:lnSpc>
                <a:spcPct val="108000"/>
              </a:lnSpc>
              <a:defRPr sz="2001">
                <a:solidFill>
                  <a:schemeClr val="bg1">
                    <a:lumMod val="50000"/>
                  </a:schemeClr>
                </a:solidFill>
                <a:latin typeface="+mj-lt"/>
              </a:defRPr>
            </a:lvl1pPr>
          </a:lstStyle>
          <a:p>
            <a:r>
              <a:rPr lang="de-CH" dirty="0" err="1"/>
              <a:t>Subtitle</a:t>
            </a:r>
            <a:endParaRPr dirty="0"/>
          </a:p>
        </p:txBody>
      </p:sp>
      <p:sp>
        <p:nvSpPr>
          <p:cNvPr id="43" name="object 10"/>
          <p:cNvSpPr txBox="1"/>
          <p:nvPr/>
        </p:nvSpPr>
        <p:spPr>
          <a:xfrm>
            <a:off x="4655840" y="2665057"/>
            <a:ext cx="395794" cy="511760"/>
          </a:xfrm>
          <a:prstGeom prst="rect">
            <a:avLst/>
          </a:prstGeom>
        </p:spPr>
        <p:txBody>
          <a:bodyPr vert="horz" wrap="square" lIns="0" tIns="7701" rIns="0" bIns="0" rtlCol="0">
            <a:spAutoFit/>
          </a:bodyPr>
          <a:lstStyle/>
          <a:p>
            <a:pPr marL="7701">
              <a:spcBef>
                <a:spcPts val="58"/>
              </a:spcBef>
            </a:pPr>
            <a:r>
              <a:rPr lang="en-US" sz="3200" dirty="0">
                <a:solidFill>
                  <a:srgbClr val="003399"/>
                </a:solidFill>
                <a:latin typeface="Gothic A1 Medium"/>
                <a:cs typeface="Gothic A1 Medium"/>
              </a:rPr>
              <a:t>&gt;</a:t>
            </a:r>
            <a:endParaRPr lang="en-US" sz="3275" dirty="0">
              <a:solidFill>
                <a:srgbClr val="003399"/>
              </a:solidFill>
              <a:latin typeface="Gothic A1 Medium"/>
              <a:cs typeface="Gothic A1 Medium"/>
            </a:endParaRPr>
          </a:p>
        </p:txBody>
      </p:sp>
      <p:sp>
        <p:nvSpPr>
          <p:cNvPr id="30" name="Textplatzhalter 14">
            <a:extLst>
              <a:ext uri="{FF2B5EF4-FFF2-40B4-BE49-F238E27FC236}">
                <a16:creationId xmlns:a16="http://schemas.microsoft.com/office/drawing/2014/main" id="{2F641064-EF40-4314-ACAE-C3BBD84C0316}"/>
              </a:ext>
            </a:extLst>
          </p:cNvPr>
          <p:cNvSpPr>
            <a:spLocks noGrp="1"/>
          </p:cNvSpPr>
          <p:nvPr>
            <p:ph type="body" sz="quarter" idx="27" hasCustomPrompt="1"/>
          </p:nvPr>
        </p:nvSpPr>
        <p:spPr>
          <a:xfrm>
            <a:off x="551384" y="3258914"/>
            <a:ext cx="1222714" cy="451131"/>
          </a:xfrm>
          <a:prstGeom prst="rect">
            <a:avLst/>
          </a:prstGeom>
        </p:spPr>
        <p:txBody>
          <a:bodyPr/>
          <a:lstStyle>
            <a:lvl1pPr>
              <a:defRPr sz="1200">
                <a:latin typeface="+mn-lt"/>
              </a:defRPr>
            </a:lvl1pPr>
          </a:lstStyle>
          <a:p>
            <a:pPr lvl="0"/>
            <a:r>
              <a:rPr lang="de-CH" dirty="0"/>
              <a:t>Text</a:t>
            </a:r>
          </a:p>
        </p:txBody>
      </p:sp>
      <p:sp>
        <p:nvSpPr>
          <p:cNvPr id="14" name="Textplatzhalter 5">
            <a:extLst>
              <a:ext uri="{FF2B5EF4-FFF2-40B4-BE49-F238E27FC236}">
                <a16:creationId xmlns:a16="http://schemas.microsoft.com/office/drawing/2014/main" id="{468C19F5-699E-4FBE-A232-B2D898272D15}"/>
              </a:ext>
            </a:extLst>
          </p:cNvPr>
          <p:cNvSpPr>
            <a:spLocks noGrp="1"/>
          </p:cNvSpPr>
          <p:nvPr>
            <p:ph type="body" sz="quarter" idx="28" hasCustomPrompt="1"/>
          </p:nvPr>
        </p:nvSpPr>
        <p:spPr>
          <a:xfrm>
            <a:off x="479377" y="2181392"/>
            <a:ext cx="3315052" cy="307949"/>
          </a:xfrm>
          <a:prstGeom prst="rect">
            <a:avLst/>
          </a:prstGeom>
        </p:spPr>
        <p:style>
          <a:lnRef idx="0">
            <a:scrgbClr r="0" g="0" b="0"/>
          </a:lnRef>
          <a:fillRef idx="1001">
            <a:schemeClr val="lt1"/>
          </a:fillRef>
          <a:effectRef idx="0">
            <a:scrgbClr r="0" g="0" b="0"/>
          </a:effectRef>
          <a:fontRef idx="major"/>
        </p:style>
        <p:txBody>
          <a:bodyPr anchor="t"/>
          <a:lstStyle>
            <a:lvl1pPr marL="0" marR="0" indent="0" defTabSz="554492" eaLnBrk="1" fontAlgn="auto" latinLnBrk="0" hangingPunct="1">
              <a:lnSpc>
                <a:spcPct val="100000"/>
              </a:lnSpc>
              <a:spcBef>
                <a:spcPts val="0"/>
              </a:spcBef>
              <a:spcAft>
                <a:spcPts val="0"/>
              </a:spcAft>
              <a:buClrTx/>
              <a:buSzTx/>
              <a:buFont typeface="Arial" panose="020B0604020202020204" pitchFamily="34" charset="0"/>
              <a:buNone/>
              <a:tabLst/>
              <a:defRPr sz="2001">
                <a:solidFill>
                  <a:srgbClr val="7F7F7F"/>
                </a:solidFill>
                <a:latin typeface="+mj-lt"/>
              </a:defRPr>
            </a:lvl1pPr>
          </a:lstStyle>
          <a:p>
            <a:pPr lvl="0"/>
            <a:r>
              <a:rPr lang="de-CH" dirty="0"/>
              <a:t>Title</a:t>
            </a:r>
          </a:p>
        </p:txBody>
      </p:sp>
      <p:sp>
        <p:nvSpPr>
          <p:cNvPr id="16" name="object 10">
            <a:extLst>
              <a:ext uri="{FF2B5EF4-FFF2-40B4-BE49-F238E27FC236}">
                <a16:creationId xmlns:a16="http://schemas.microsoft.com/office/drawing/2014/main" id="{A0CFB130-CDCE-4A8A-A20E-BAA5F8A5BA8E}"/>
              </a:ext>
            </a:extLst>
          </p:cNvPr>
          <p:cNvSpPr txBox="1"/>
          <p:nvPr userDrawn="1"/>
        </p:nvSpPr>
        <p:spPr>
          <a:xfrm>
            <a:off x="479376" y="2665057"/>
            <a:ext cx="395794" cy="511760"/>
          </a:xfrm>
          <a:prstGeom prst="rect">
            <a:avLst/>
          </a:prstGeom>
        </p:spPr>
        <p:txBody>
          <a:bodyPr vert="horz" wrap="square" lIns="0" tIns="7701" rIns="0" bIns="0" rtlCol="0">
            <a:spAutoFit/>
          </a:bodyPr>
          <a:lstStyle/>
          <a:p>
            <a:pPr marL="7701">
              <a:spcBef>
                <a:spcPts val="58"/>
              </a:spcBef>
            </a:pPr>
            <a:r>
              <a:rPr lang="en-US" sz="3200" dirty="0">
                <a:solidFill>
                  <a:schemeClr val="bg1">
                    <a:lumMod val="50000"/>
                  </a:schemeClr>
                </a:solidFill>
                <a:latin typeface="Gothic A1 Medium"/>
                <a:cs typeface="Gothic A1 Medium"/>
              </a:rPr>
              <a:t>&gt;</a:t>
            </a:r>
          </a:p>
        </p:txBody>
      </p:sp>
    </p:spTree>
    <p:extLst>
      <p:ext uri="{BB962C8B-B14F-4D97-AF65-F5344CB8AC3E}">
        <p14:creationId xmlns:p14="http://schemas.microsoft.com/office/powerpoint/2010/main" val="4028694846"/>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ter leer">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en-US"/>
              <a:t>25.03.2019</a:t>
            </a:r>
            <a:endParaRPr lang="en-US" dirty="0"/>
          </a:p>
        </p:txBody>
      </p:sp>
      <p:sp>
        <p:nvSpPr>
          <p:cNvPr id="5" name="Foliennummernplatzhalter 4"/>
          <p:cNvSpPr>
            <a:spLocks noGrp="1"/>
          </p:cNvSpPr>
          <p:nvPr>
            <p:ph type="sldNum" sz="quarter" idx="12"/>
          </p:nvPr>
        </p:nvSpPr>
        <p:spPr/>
        <p:txBody>
          <a:bodyPr/>
          <a:lstStyle/>
          <a:p>
            <a:fld id="{B6F15528-21DE-4FAA-801E-634DDDAF4B2B}" type="slidenum">
              <a:rPr lang="de-CH" smtClean="0"/>
              <a:pPr/>
              <a:t>‹#›</a:t>
            </a:fld>
            <a:endParaRPr lang="de-CH" dirty="0"/>
          </a:p>
        </p:txBody>
      </p:sp>
    </p:spTree>
    <p:extLst>
      <p:ext uri="{BB962C8B-B14F-4D97-AF65-F5344CB8AC3E}">
        <p14:creationId xmlns:p14="http://schemas.microsoft.com/office/powerpoint/2010/main" val="30661407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image" Target="../media/image15.jpeg"/><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theme" Target="../theme/theme10.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slideLayout" Target="../slideLayouts/slideLayout271.xml"/><Relationship Id="rId3" Type="http://schemas.openxmlformats.org/officeDocument/2006/relationships/slideLayout" Target="../slideLayouts/slideLayout248.xml"/><Relationship Id="rId21" Type="http://schemas.openxmlformats.org/officeDocument/2006/relationships/slideLayout" Target="../slideLayouts/slideLayout266.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slideLayout" Target="../slideLayouts/slideLayout270.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0" Type="http://schemas.openxmlformats.org/officeDocument/2006/relationships/slideLayout" Target="../slideLayouts/slideLayout265.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28" Type="http://schemas.openxmlformats.org/officeDocument/2006/relationships/image" Target="../media/image15.jpeg"/><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18" Type="http://schemas.openxmlformats.org/officeDocument/2006/relationships/slideLayout" Target="../slideLayouts/slideLayout289.xml"/><Relationship Id="rId26" Type="http://schemas.openxmlformats.org/officeDocument/2006/relationships/theme" Target="../theme/theme12.xml"/><Relationship Id="rId3" Type="http://schemas.openxmlformats.org/officeDocument/2006/relationships/slideLayout" Target="../slideLayouts/slideLayout274.xml"/><Relationship Id="rId21" Type="http://schemas.openxmlformats.org/officeDocument/2006/relationships/slideLayout" Target="../slideLayouts/slideLayout292.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slideLayout" Target="../slideLayouts/slideLayout288.xml"/><Relationship Id="rId25" Type="http://schemas.openxmlformats.org/officeDocument/2006/relationships/slideLayout" Target="../slideLayouts/slideLayout296.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20" Type="http://schemas.openxmlformats.org/officeDocument/2006/relationships/slideLayout" Target="../slideLayouts/slideLayout291.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24" Type="http://schemas.openxmlformats.org/officeDocument/2006/relationships/slideLayout" Target="../slideLayouts/slideLayout295.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23" Type="http://schemas.openxmlformats.org/officeDocument/2006/relationships/slideLayout" Target="../slideLayouts/slideLayout294.xml"/><Relationship Id="rId10" Type="http://schemas.openxmlformats.org/officeDocument/2006/relationships/slideLayout" Target="../slideLayouts/slideLayout281.xml"/><Relationship Id="rId19" Type="http://schemas.openxmlformats.org/officeDocument/2006/relationships/slideLayout" Target="../slideLayouts/slideLayout290.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 Id="rId22" Type="http://schemas.openxmlformats.org/officeDocument/2006/relationships/slideLayout" Target="../slideLayouts/slideLayout293.xml"/><Relationship Id="rId27" Type="http://schemas.openxmlformats.org/officeDocument/2006/relationships/image" Target="../media/image15.jpeg"/></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image" Target="../media/image1.jpeg"/><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theme" Target="../theme/theme1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8" Type="http://schemas.openxmlformats.org/officeDocument/2006/relationships/slideLayout" Target="../slideLayouts/slideLayout3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slideLayout" Target="../slideLayouts/slideLayout340.xml"/><Relationship Id="rId18" Type="http://schemas.openxmlformats.org/officeDocument/2006/relationships/slideLayout" Target="../slideLayouts/slideLayout345.xml"/><Relationship Id="rId26" Type="http://schemas.openxmlformats.org/officeDocument/2006/relationships/image" Target="../media/image1.jpeg"/><Relationship Id="rId3" Type="http://schemas.openxmlformats.org/officeDocument/2006/relationships/slideLayout" Target="../slideLayouts/slideLayout330.xml"/><Relationship Id="rId21" Type="http://schemas.openxmlformats.org/officeDocument/2006/relationships/slideLayout" Target="../slideLayouts/slideLayout348.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17" Type="http://schemas.openxmlformats.org/officeDocument/2006/relationships/slideLayout" Target="../slideLayouts/slideLayout344.xml"/><Relationship Id="rId25" Type="http://schemas.openxmlformats.org/officeDocument/2006/relationships/theme" Target="../theme/theme14.xml"/><Relationship Id="rId2" Type="http://schemas.openxmlformats.org/officeDocument/2006/relationships/slideLayout" Target="../slideLayouts/slideLayout329.xml"/><Relationship Id="rId16" Type="http://schemas.openxmlformats.org/officeDocument/2006/relationships/slideLayout" Target="../slideLayouts/slideLayout343.xml"/><Relationship Id="rId20" Type="http://schemas.openxmlformats.org/officeDocument/2006/relationships/slideLayout" Target="../slideLayouts/slideLayout347.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24" Type="http://schemas.openxmlformats.org/officeDocument/2006/relationships/slideLayout" Target="../slideLayouts/slideLayout351.xml"/><Relationship Id="rId5" Type="http://schemas.openxmlformats.org/officeDocument/2006/relationships/slideLayout" Target="../slideLayouts/slideLayout332.xml"/><Relationship Id="rId15" Type="http://schemas.openxmlformats.org/officeDocument/2006/relationships/slideLayout" Target="../slideLayouts/slideLayout342.xml"/><Relationship Id="rId23" Type="http://schemas.openxmlformats.org/officeDocument/2006/relationships/slideLayout" Target="../slideLayouts/slideLayout350.xml"/><Relationship Id="rId10" Type="http://schemas.openxmlformats.org/officeDocument/2006/relationships/slideLayout" Target="../slideLayouts/slideLayout337.xml"/><Relationship Id="rId19" Type="http://schemas.openxmlformats.org/officeDocument/2006/relationships/slideLayout" Target="../slideLayouts/slideLayout346.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slideLayout" Target="../slideLayouts/slideLayout341.xml"/><Relationship Id="rId22" Type="http://schemas.openxmlformats.org/officeDocument/2006/relationships/slideLayout" Target="../slideLayouts/slideLayout3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18" Type="http://schemas.openxmlformats.org/officeDocument/2006/relationships/slideLayout" Target="../slideLayouts/slideLayout369.xml"/><Relationship Id="rId26" Type="http://schemas.openxmlformats.org/officeDocument/2006/relationships/theme" Target="../theme/theme15.xml"/><Relationship Id="rId3" Type="http://schemas.openxmlformats.org/officeDocument/2006/relationships/slideLayout" Target="../slideLayouts/slideLayout354.xml"/><Relationship Id="rId21" Type="http://schemas.openxmlformats.org/officeDocument/2006/relationships/slideLayout" Target="../slideLayouts/slideLayout372.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17" Type="http://schemas.openxmlformats.org/officeDocument/2006/relationships/slideLayout" Target="../slideLayouts/slideLayout368.xml"/><Relationship Id="rId25" Type="http://schemas.openxmlformats.org/officeDocument/2006/relationships/slideLayout" Target="../slideLayouts/slideLayout376.xml"/><Relationship Id="rId2" Type="http://schemas.openxmlformats.org/officeDocument/2006/relationships/slideLayout" Target="../slideLayouts/slideLayout353.xml"/><Relationship Id="rId16" Type="http://schemas.openxmlformats.org/officeDocument/2006/relationships/slideLayout" Target="../slideLayouts/slideLayout367.xml"/><Relationship Id="rId20" Type="http://schemas.openxmlformats.org/officeDocument/2006/relationships/slideLayout" Target="../slideLayouts/slideLayout371.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24" Type="http://schemas.openxmlformats.org/officeDocument/2006/relationships/slideLayout" Target="../slideLayouts/slideLayout375.xml"/><Relationship Id="rId5" Type="http://schemas.openxmlformats.org/officeDocument/2006/relationships/slideLayout" Target="../slideLayouts/slideLayout356.xml"/><Relationship Id="rId15" Type="http://schemas.openxmlformats.org/officeDocument/2006/relationships/slideLayout" Target="../slideLayouts/slideLayout366.xml"/><Relationship Id="rId23" Type="http://schemas.openxmlformats.org/officeDocument/2006/relationships/slideLayout" Target="../slideLayouts/slideLayout374.xml"/><Relationship Id="rId10" Type="http://schemas.openxmlformats.org/officeDocument/2006/relationships/slideLayout" Target="../slideLayouts/slideLayout361.xml"/><Relationship Id="rId19" Type="http://schemas.openxmlformats.org/officeDocument/2006/relationships/slideLayout" Target="../slideLayouts/slideLayout370.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 Id="rId22" Type="http://schemas.openxmlformats.org/officeDocument/2006/relationships/slideLayout" Target="../slideLayouts/slideLayout373.xml"/><Relationship Id="rId27" Type="http://schemas.openxmlformats.org/officeDocument/2006/relationships/image" Target="../media/image15.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26" Type="http://schemas.openxmlformats.org/officeDocument/2006/relationships/slideLayout" Target="../slideLayouts/slideLayout402.xml"/><Relationship Id="rId3" Type="http://schemas.openxmlformats.org/officeDocument/2006/relationships/slideLayout" Target="../slideLayouts/slideLayout379.xml"/><Relationship Id="rId21" Type="http://schemas.openxmlformats.org/officeDocument/2006/relationships/slideLayout" Target="../slideLayouts/slideLayout397.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5" Type="http://schemas.openxmlformats.org/officeDocument/2006/relationships/slideLayout" Target="../slideLayouts/slideLayout401.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0" Type="http://schemas.openxmlformats.org/officeDocument/2006/relationships/slideLayout" Target="../slideLayouts/slideLayout396.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24" Type="http://schemas.openxmlformats.org/officeDocument/2006/relationships/slideLayout" Target="../slideLayouts/slideLayout400.xml"/><Relationship Id="rId5" Type="http://schemas.openxmlformats.org/officeDocument/2006/relationships/slideLayout" Target="../slideLayouts/slideLayout381.xml"/><Relationship Id="rId15" Type="http://schemas.openxmlformats.org/officeDocument/2006/relationships/slideLayout" Target="../slideLayouts/slideLayout391.xml"/><Relationship Id="rId23" Type="http://schemas.openxmlformats.org/officeDocument/2006/relationships/slideLayout" Target="../slideLayouts/slideLayout399.xml"/><Relationship Id="rId28" Type="http://schemas.openxmlformats.org/officeDocument/2006/relationships/image" Target="../media/image26.png"/><Relationship Id="rId10" Type="http://schemas.openxmlformats.org/officeDocument/2006/relationships/slideLayout" Target="../slideLayouts/slideLayout386.xml"/><Relationship Id="rId19" Type="http://schemas.openxmlformats.org/officeDocument/2006/relationships/slideLayout" Target="../slideLayouts/slideLayout395.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 Id="rId22" Type="http://schemas.openxmlformats.org/officeDocument/2006/relationships/slideLayout" Target="../slideLayouts/slideLayout398.xml"/><Relationship Id="rId27"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slideLayout" Target="../slideLayouts/slideLayout415.xml"/><Relationship Id="rId18" Type="http://schemas.openxmlformats.org/officeDocument/2006/relationships/slideLayout" Target="../slideLayouts/slideLayout420.xml"/><Relationship Id="rId3" Type="http://schemas.openxmlformats.org/officeDocument/2006/relationships/slideLayout" Target="../slideLayouts/slideLayout405.xml"/><Relationship Id="rId21" Type="http://schemas.openxmlformats.org/officeDocument/2006/relationships/slideLayout" Target="../slideLayouts/slideLayout423.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17" Type="http://schemas.openxmlformats.org/officeDocument/2006/relationships/slideLayout" Target="../slideLayouts/slideLayout419.xml"/><Relationship Id="rId25" Type="http://schemas.openxmlformats.org/officeDocument/2006/relationships/image" Target="../media/image29.jpeg"/><Relationship Id="rId2" Type="http://schemas.openxmlformats.org/officeDocument/2006/relationships/slideLayout" Target="../slideLayouts/slideLayout404.xml"/><Relationship Id="rId16" Type="http://schemas.openxmlformats.org/officeDocument/2006/relationships/slideLayout" Target="../slideLayouts/slideLayout418.xml"/><Relationship Id="rId20" Type="http://schemas.openxmlformats.org/officeDocument/2006/relationships/slideLayout" Target="../slideLayouts/slideLayout422.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24" Type="http://schemas.openxmlformats.org/officeDocument/2006/relationships/image" Target="../media/image28.svg"/><Relationship Id="rId5" Type="http://schemas.openxmlformats.org/officeDocument/2006/relationships/slideLayout" Target="../slideLayouts/slideLayout407.xml"/><Relationship Id="rId15" Type="http://schemas.openxmlformats.org/officeDocument/2006/relationships/slideLayout" Target="../slideLayouts/slideLayout417.xml"/><Relationship Id="rId23" Type="http://schemas.openxmlformats.org/officeDocument/2006/relationships/image" Target="../media/image27.png"/><Relationship Id="rId10" Type="http://schemas.openxmlformats.org/officeDocument/2006/relationships/slideLayout" Target="../slideLayouts/slideLayout412.xml"/><Relationship Id="rId19" Type="http://schemas.openxmlformats.org/officeDocument/2006/relationships/slideLayout" Target="../slideLayouts/slideLayout421.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slideLayout" Target="../slideLayouts/slideLayout416.xml"/><Relationship Id="rId22"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image" Target="../media/image1.jpeg"/><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image" Target="../media/image15.jpe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theme" Target="../theme/theme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image" Target="../media/image1.jpe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theme" Target="../theme/theme5.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image" Target="../media/image15.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heme" Target="../theme/theme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image" Target="../media/image15.jpeg"/><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theme" Target="../theme/theme7.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26" Type="http://schemas.openxmlformats.org/officeDocument/2006/relationships/slideLayout" Target="../slideLayouts/slideLayout196.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5" Type="http://schemas.openxmlformats.org/officeDocument/2006/relationships/slideLayout" Target="../slideLayouts/slideLayout195.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24" Type="http://schemas.openxmlformats.org/officeDocument/2006/relationships/slideLayout" Target="../slideLayouts/slideLayout194.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slideLayout" Target="../slideLayouts/slideLayout193.xml"/><Relationship Id="rId28" Type="http://schemas.openxmlformats.org/officeDocument/2006/relationships/image" Target="../media/image21.jpeg"/><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theme" Target="../theme/theme9.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image" Target="../media/image2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object 2"/>
          <p:cNvSpPr/>
          <p:nvPr/>
        </p:nvSpPr>
        <p:spPr>
          <a:xfrm>
            <a:off x="0" y="1"/>
            <a:ext cx="12192000" cy="5589588"/>
          </a:xfrm>
          <a:custGeom>
            <a:avLst/>
            <a:gdLst/>
            <a:ahLst/>
            <a:cxnLst/>
            <a:rect l="l" t="t" r="r" b="b"/>
            <a:pathLst>
              <a:path w="20104100" h="8796020">
                <a:moveTo>
                  <a:pt x="0" y="8795543"/>
                </a:moveTo>
                <a:lnTo>
                  <a:pt x="20104099" y="8795543"/>
                </a:lnTo>
                <a:lnTo>
                  <a:pt x="20104099" y="0"/>
                </a:lnTo>
                <a:lnTo>
                  <a:pt x="0" y="0"/>
                </a:lnTo>
                <a:lnTo>
                  <a:pt x="0" y="8795543"/>
                </a:lnTo>
                <a:close/>
              </a:path>
            </a:pathLst>
          </a:custGeom>
          <a:solidFill>
            <a:srgbClr val="7E99CC"/>
          </a:solidFill>
        </p:spPr>
        <p:txBody>
          <a:bodyPr wrap="square" lIns="0" tIns="0" rIns="0" bIns="0" rtlCol="0"/>
          <a:lstStyle/>
          <a:p>
            <a:endParaRPr lang="en-US" sz="1092" noProof="0"/>
          </a:p>
        </p:txBody>
      </p:sp>
      <p:sp>
        <p:nvSpPr>
          <p:cNvPr id="5" name="Holder 5"/>
          <p:cNvSpPr>
            <a:spLocks noGrp="1"/>
          </p:cNvSpPr>
          <p:nvPr>
            <p:ph type="dt" sz="half" idx="6"/>
          </p:nvPr>
        </p:nvSpPr>
        <p:spPr>
          <a:xfrm>
            <a:off x="735525"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noProof="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en-US" noProof="0" smtClean="0"/>
              <a:pPr/>
              <a:t>‹#›</a:t>
            </a:fld>
            <a:endParaRPr lang="en-US" noProof="0"/>
          </a:p>
        </p:txBody>
      </p:sp>
      <p:pic>
        <p:nvPicPr>
          <p:cNvPr id="9" name="Grafik 8">
            <a:extLst>
              <a:ext uri="{FF2B5EF4-FFF2-40B4-BE49-F238E27FC236}">
                <a16:creationId xmlns:a16="http://schemas.microsoft.com/office/drawing/2014/main" id="{864D391B-8C9B-CD40-B331-B96BC26AE9D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2CC0C8A7-903C-42D3-A344-201E6C799C29}"/>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25830799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Lst>
  <p:transition spd="slow">
    <p:push dir="u"/>
  </p:transition>
  <p:hf hdr="0" ftr="0" dt="0"/>
  <p:txStyles>
    <p:titleStyle>
      <a:lvl1pPr algn="ctr" eaLnBrk="1" hangingPunct="1">
        <a:defRPr baseline="0">
          <a:solidFill>
            <a:schemeClr val="tx2"/>
          </a:solidFill>
          <a:latin typeface="+mj-lt"/>
          <a:ea typeface="+mj-ea"/>
          <a:cs typeface="+mj-cs"/>
        </a:defRPr>
      </a:lvl1pPr>
    </p:titleStyle>
    <p:bodyStyle>
      <a:lvl1pPr marL="0" eaLnBrk="1" hangingPunct="1">
        <a:defRPr sz="1455">
          <a:solidFill>
            <a:schemeClr val="bg1"/>
          </a:solidFill>
          <a:latin typeface="+mj-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2" orient="horz" pos="3521">
          <p15:clr>
            <a:srgbClr val="F26B43"/>
          </p15:clr>
        </p15:guide>
        <p15:guide id="3"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dirty="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endParaRPr lang="fr-FR" dirty="0"/>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8C62DE9E-0EDE-4A67-9972-037024D626B0}"/>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53247103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 id="2147484016" r:id="rId21"/>
    <p:sldLayoutId id="2147484017" r:id="rId22"/>
    <p:sldLayoutId id="2147484018" r:id="rId23"/>
    <p:sldLayoutId id="2147484019" r:id="rId24"/>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a:t>25.05.2020</a:t>
            </a:r>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endParaRPr lang="fr-FR" dirty="0"/>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5D1C6A81-55D4-481D-B7F6-34BF2D8EBBE2}"/>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214064733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A1407DF6-D68A-4A95-BD3E-FBDB587E0CBD}"/>
              </a:ext>
            </a:extLst>
          </p:cNvPr>
          <p:cNvSpPr>
            <a:spLocks noGrp="1"/>
          </p:cNvSpPr>
          <p:nvPr>
            <p:ph type="dt" sz="half" idx="6"/>
          </p:nvPr>
        </p:nvSpPr>
        <p:spPr>
          <a:xfrm>
            <a:off x="714375" y="6505575"/>
            <a:ext cx="741363" cy="149225"/>
          </a:xfrm>
          <a:prstGeom prst="rect">
            <a:avLst/>
          </a:prstGeom>
        </p:spPr>
        <p:txBody>
          <a:bodyPr wrap="square" lIns="0" tIns="0" rIns="0" bIns="0">
            <a:spAutoFit/>
          </a:bodyPr>
          <a:lstStyle>
            <a:lvl1pPr algn="l" defTabSz="277246" eaLnBrk="1" fontAlgn="auto" hangingPunct="1">
              <a:spcBef>
                <a:spcPts val="0"/>
              </a:spcBef>
              <a:spcAft>
                <a:spcPts val="0"/>
              </a:spcAft>
              <a:defRPr sz="970">
                <a:solidFill>
                  <a:schemeClr val="tx1">
                    <a:tint val="75000"/>
                  </a:schemeClr>
                </a:solidFill>
                <a:latin typeface="Gothic A1" pitchFamily="2" charset="-127"/>
                <a:ea typeface="Gothic A1" pitchFamily="2" charset="-127"/>
                <a:cs typeface="Gothic A1" pitchFamily="2" charset="-127"/>
              </a:defRPr>
            </a:lvl1pPr>
          </a:lstStyle>
          <a:p>
            <a:pPr>
              <a:defRPr/>
            </a:pPr>
            <a:r>
              <a:rPr lang="en-US"/>
              <a:t>25.05.2020</a:t>
            </a:r>
            <a:endParaRPr lang="en-US" dirty="0"/>
          </a:p>
        </p:txBody>
      </p:sp>
      <p:sp>
        <p:nvSpPr>
          <p:cNvPr id="6" name="Holder 6">
            <a:extLst>
              <a:ext uri="{FF2B5EF4-FFF2-40B4-BE49-F238E27FC236}">
                <a16:creationId xmlns:a16="http://schemas.microsoft.com/office/drawing/2014/main" id="{744C3994-2F33-4A80-91F3-C6ABEFA6366D}"/>
              </a:ext>
            </a:extLst>
          </p:cNvPr>
          <p:cNvSpPr>
            <a:spLocks noGrp="1"/>
          </p:cNvSpPr>
          <p:nvPr>
            <p:ph type="sldNum" sz="quarter" idx="7"/>
          </p:nvPr>
        </p:nvSpPr>
        <p:spPr>
          <a:xfrm>
            <a:off x="273050" y="6505575"/>
            <a:ext cx="371475" cy="149225"/>
          </a:xfrm>
          <a:prstGeom prst="rect">
            <a:avLst/>
          </a:prstGeom>
        </p:spPr>
        <p:txBody>
          <a:bodyPr wrap="square" lIns="0" tIns="0" rIns="0" bIns="0">
            <a:spAutoFit/>
          </a:bodyPr>
          <a:lstStyle>
            <a:lvl1pPr algn="l" defTabSz="277246" eaLnBrk="1" fontAlgn="auto" hangingPunct="1">
              <a:spcBef>
                <a:spcPts val="0"/>
              </a:spcBef>
              <a:spcAft>
                <a:spcPts val="0"/>
              </a:spcAft>
              <a:defRPr sz="970" smtClean="0">
                <a:solidFill>
                  <a:srgbClr val="003399"/>
                </a:solidFill>
                <a:latin typeface="Gothic A1" pitchFamily="2" charset="-127"/>
                <a:ea typeface="Gothic A1" pitchFamily="2" charset="-127"/>
                <a:cs typeface="Gothic A1" pitchFamily="2" charset="-127"/>
              </a:defRPr>
            </a:lvl1pPr>
          </a:lstStyle>
          <a:p>
            <a:pPr>
              <a:defRPr/>
            </a:pPr>
            <a:fld id="{915DAB15-86F2-45A3-862F-3F1BFC701919}" type="slidenum">
              <a:rPr lang="de-CH"/>
              <a:pPr>
                <a:defRPr/>
              </a:pPr>
              <a:t>‹#›</a:t>
            </a:fld>
            <a:endParaRPr lang="de-CH" dirty="0"/>
          </a:p>
        </p:txBody>
      </p:sp>
      <p:sp>
        <p:nvSpPr>
          <p:cNvPr id="1028" name="Titelplatzhalter 11">
            <a:extLst>
              <a:ext uri="{FF2B5EF4-FFF2-40B4-BE49-F238E27FC236}">
                <a16:creationId xmlns:a16="http://schemas.microsoft.com/office/drawing/2014/main" id="{AAB4B2E6-D911-414A-A432-8BE8E3C82385}"/>
              </a:ext>
            </a:extLst>
          </p:cNvPr>
          <p:cNvSpPr>
            <a:spLocks noGrp="1" noChangeArrowheads="1"/>
          </p:cNvSpPr>
          <p:nvPr>
            <p:ph type="title"/>
          </p:nvPr>
        </p:nvSpPr>
        <p:spPr bwMode="auto">
          <a:xfrm>
            <a:off x="696913" y="425450"/>
            <a:ext cx="107648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a:t>Title</a:t>
            </a:r>
            <a:endParaRPr lang="de-CH" altLang="en-US"/>
          </a:p>
        </p:txBody>
      </p:sp>
      <p:pic>
        <p:nvPicPr>
          <p:cNvPr id="1029" name="Grafik 7">
            <a:extLst>
              <a:ext uri="{FF2B5EF4-FFF2-40B4-BE49-F238E27FC236}">
                <a16:creationId xmlns:a16="http://schemas.microsoft.com/office/drawing/2014/main" id="{51A8B81A-A962-49B5-A346-EB9366BEE0D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061700" y="6511925"/>
            <a:ext cx="1003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lder 4">
            <a:extLst>
              <a:ext uri="{FF2B5EF4-FFF2-40B4-BE49-F238E27FC236}">
                <a16:creationId xmlns:a16="http://schemas.microsoft.com/office/drawing/2014/main" id="{48E6079F-112D-4E46-A37B-0E1EFFE0B05D}"/>
              </a:ext>
            </a:extLst>
          </p:cNvPr>
          <p:cNvSpPr txBox="1">
            <a:spLocks/>
          </p:cNvSpPr>
          <p:nvPr/>
        </p:nvSpPr>
        <p:spPr>
          <a:xfrm>
            <a:off x="4800600" y="6505575"/>
            <a:ext cx="2519363" cy="153988"/>
          </a:xfrm>
          <a:prstGeom prst="rect">
            <a:avLst/>
          </a:prstGeom>
        </p:spPr>
        <p:txBody>
          <a:bodyPr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pPr fontAlgn="auto">
              <a:spcBef>
                <a:spcPts val="0"/>
              </a:spcBef>
              <a:spcAft>
                <a:spcPts val="0"/>
              </a:spcAft>
              <a:defRPr/>
            </a:pPr>
            <a:r>
              <a:rPr lang="de-CH"/>
              <a:t>CONFIDENTIAL</a:t>
            </a:r>
            <a:endParaRPr lang="de-CH" dirty="0"/>
          </a:p>
        </p:txBody>
      </p:sp>
      <p:sp>
        <p:nvSpPr>
          <p:cNvPr id="10" name="Holder 4">
            <a:extLst>
              <a:ext uri="{FF2B5EF4-FFF2-40B4-BE49-F238E27FC236}">
                <a16:creationId xmlns:a16="http://schemas.microsoft.com/office/drawing/2014/main" id="{51214BDD-16A5-450C-A883-5228C3A10C65}"/>
              </a:ext>
            </a:extLst>
          </p:cNvPr>
          <p:cNvSpPr>
            <a:spLocks noGrp="1"/>
          </p:cNvSpPr>
          <p:nvPr>
            <p:ph type="ftr" sz="quarter" idx="3"/>
          </p:nvPr>
        </p:nvSpPr>
        <p:spPr>
          <a:xfrm>
            <a:off x="1800225" y="6505575"/>
            <a:ext cx="2782888" cy="153988"/>
          </a:xfrm>
          <a:prstGeom prst="rect">
            <a:avLst/>
          </a:prstGeom>
        </p:spPr>
        <p:txBody>
          <a:bodyPr lIns="0" tIns="0" rIns="0" bIns="0"/>
          <a:lstStyle>
            <a:lvl1pPr algn="l" defTabSz="277246" eaLnBrk="1" fontAlgn="auto" hangingPunct="1">
              <a:spcBef>
                <a:spcPts val="0"/>
              </a:spcBef>
              <a:spcAft>
                <a:spcPts val="0"/>
              </a:spcAft>
              <a:defRPr sz="1092" dirty="0">
                <a:solidFill>
                  <a:schemeClr val="tx1">
                    <a:tint val="75000"/>
                  </a:schemeClr>
                </a:solidFill>
                <a:latin typeface="+mn-lt"/>
              </a:defRPr>
            </a:lvl1pPr>
          </a:lstStyle>
          <a:p>
            <a:pPr>
              <a:defRPr/>
            </a:pPr>
            <a:endParaRPr lang="de-CH"/>
          </a:p>
        </p:txBody>
      </p:sp>
      <p:pic>
        <p:nvPicPr>
          <p:cNvPr id="1032" name="Grafik 7">
            <a:extLst>
              <a:ext uri="{FF2B5EF4-FFF2-40B4-BE49-F238E27FC236}">
                <a16:creationId xmlns:a16="http://schemas.microsoft.com/office/drawing/2014/main" id="{E348E696-CF6E-49C1-B577-B5AB290CA70A}"/>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11061700" y="6511925"/>
            <a:ext cx="1003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older 4">
            <a:extLst>
              <a:ext uri="{FF2B5EF4-FFF2-40B4-BE49-F238E27FC236}">
                <a16:creationId xmlns:a16="http://schemas.microsoft.com/office/drawing/2014/main" id="{F676B845-51EA-46EC-8BEA-FEE6B7A2D34C}"/>
              </a:ext>
            </a:extLst>
          </p:cNvPr>
          <p:cNvSpPr txBox="1">
            <a:spLocks/>
          </p:cNvSpPr>
          <p:nvPr userDrawn="1"/>
        </p:nvSpPr>
        <p:spPr>
          <a:xfrm>
            <a:off x="4800600" y="6505575"/>
            <a:ext cx="2519363" cy="153988"/>
          </a:xfrm>
          <a:prstGeom prst="rect">
            <a:avLst/>
          </a:prstGeom>
        </p:spPr>
        <p:txBody>
          <a:bodyPr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pPr fontAlgn="auto">
              <a:spcBef>
                <a:spcPts val="0"/>
              </a:spcBef>
              <a:spcAft>
                <a:spcPts val="0"/>
              </a:spcAft>
              <a:defRPr/>
            </a:pPr>
            <a:r>
              <a:rPr lang="de-CH"/>
              <a:t>CONFIDENTIAL</a:t>
            </a:r>
            <a:endParaRPr lang="de-CH" dirty="0"/>
          </a:p>
        </p:txBody>
      </p:sp>
      <p:sp>
        <p:nvSpPr>
          <p:cNvPr id="1034" name="Espace réservé du texte 2">
            <a:extLst>
              <a:ext uri="{FF2B5EF4-FFF2-40B4-BE49-F238E27FC236}">
                <a16:creationId xmlns:a16="http://schemas.microsoft.com/office/drawing/2014/main" id="{05582FB0-D6D8-4462-B8DC-39EE9AEB7D3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Modifier les styles du texte du masque</a:t>
            </a:r>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8F361340-C302-401F-8C6B-A8255CA5E0B9}"/>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94151356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 id="2147484072" r:id="rId25"/>
  </p:sldLayoutIdLst>
  <p:transition spd="med">
    <p:pull/>
  </p:transition>
  <p:hf hdr="0" ftr="0" dt="0"/>
  <p:txStyles>
    <p:titleStyle>
      <a:lvl1pPr algn="ctr" rtl="0" fontAlgn="base">
        <a:spcBef>
          <a:spcPct val="0"/>
        </a:spcBef>
        <a:spcAft>
          <a:spcPct val="0"/>
        </a:spcAft>
        <a:defRPr sz="3200">
          <a:solidFill>
            <a:srgbClr val="003399"/>
          </a:solidFill>
          <a:latin typeface="+mj-lt"/>
          <a:ea typeface="+mj-ea"/>
          <a:cs typeface="+mj-cs"/>
        </a:defRPr>
      </a:lvl1pPr>
      <a:lvl2pPr algn="ctr" rtl="0" fontAlgn="base">
        <a:spcBef>
          <a:spcPct val="0"/>
        </a:spcBef>
        <a:spcAft>
          <a:spcPct val="0"/>
        </a:spcAft>
        <a:defRPr sz="3200">
          <a:solidFill>
            <a:srgbClr val="003399"/>
          </a:solidFill>
          <a:latin typeface="Gothic A1 Medium" pitchFamily="2" charset="-127"/>
        </a:defRPr>
      </a:lvl2pPr>
      <a:lvl3pPr algn="ctr" rtl="0" fontAlgn="base">
        <a:spcBef>
          <a:spcPct val="0"/>
        </a:spcBef>
        <a:spcAft>
          <a:spcPct val="0"/>
        </a:spcAft>
        <a:defRPr sz="3200">
          <a:solidFill>
            <a:srgbClr val="003399"/>
          </a:solidFill>
          <a:latin typeface="Gothic A1 Medium" pitchFamily="2" charset="-127"/>
        </a:defRPr>
      </a:lvl3pPr>
      <a:lvl4pPr algn="ctr" rtl="0" fontAlgn="base">
        <a:spcBef>
          <a:spcPct val="0"/>
        </a:spcBef>
        <a:spcAft>
          <a:spcPct val="0"/>
        </a:spcAft>
        <a:defRPr sz="3200">
          <a:solidFill>
            <a:srgbClr val="003399"/>
          </a:solidFill>
          <a:latin typeface="Gothic A1 Medium" pitchFamily="2" charset="-127"/>
        </a:defRPr>
      </a:lvl4pPr>
      <a:lvl5pPr algn="ctr" rtl="0" fontAlgn="base">
        <a:spcBef>
          <a:spcPct val="0"/>
        </a:spcBef>
        <a:spcAft>
          <a:spcPct val="0"/>
        </a:spcAft>
        <a:defRPr sz="3200">
          <a:solidFill>
            <a:srgbClr val="003399"/>
          </a:solidFill>
          <a:latin typeface="Gothic A1 Medium" pitchFamily="2" charset="-127"/>
        </a:defRPr>
      </a:lvl5pPr>
      <a:lvl6pPr marL="457200" algn="ctr" rtl="0" fontAlgn="base">
        <a:spcBef>
          <a:spcPct val="0"/>
        </a:spcBef>
        <a:spcAft>
          <a:spcPct val="0"/>
        </a:spcAft>
        <a:defRPr sz="3200">
          <a:solidFill>
            <a:srgbClr val="003399"/>
          </a:solidFill>
          <a:latin typeface="Gothic A1 Medium" pitchFamily="2" charset="-127"/>
        </a:defRPr>
      </a:lvl6pPr>
      <a:lvl7pPr marL="914400" algn="ctr" rtl="0" fontAlgn="base">
        <a:spcBef>
          <a:spcPct val="0"/>
        </a:spcBef>
        <a:spcAft>
          <a:spcPct val="0"/>
        </a:spcAft>
        <a:defRPr sz="3200">
          <a:solidFill>
            <a:srgbClr val="003399"/>
          </a:solidFill>
          <a:latin typeface="Gothic A1 Medium" pitchFamily="2" charset="-127"/>
        </a:defRPr>
      </a:lvl7pPr>
      <a:lvl8pPr marL="1371600" algn="ctr" rtl="0" fontAlgn="base">
        <a:spcBef>
          <a:spcPct val="0"/>
        </a:spcBef>
        <a:spcAft>
          <a:spcPct val="0"/>
        </a:spcAft>
        <a:defRPr sz="3200">
          <a:solidFill>
            <a:srgbClr val="003399"/>
          </a:solidFill>
          <a:latin typeface="Gothic A1 Medium" pitchFamily="2" charset="-127"/>
        </a:defRPr>
      </a:lvl8pPr>
      <a:lvl9pPr marL="1828800" algn="ctr" rtl="0" fontAlgn="base">
        <a:spcBef>
          <a:spcPct val="0"/>
        </a:spcBef>
        <a:spcAft>
          <a:spcPct val="0"/>
        </a:spcAft>
        <a:defRPr sz="3200">
          <a:solidFill>
            <a:srgbClr val="003399"/>
          </a:solidFill>
          <a:latin typeface="Gothic A1 Medium" pitchFamily="2" charset="-127"/>
        </a:defRPr>
      </a:lvl9pPr>
    </p:titleStyle>
    <p:bodyStyle>
      <a:lvl1pPr marL="285750" indent="-285750" algn="l" rtl="0" fontAlgn="base">
        <a:lnSpc>
          <a:spcPct val="120000"/>
        </a:lnSpc>
        <a:spcBef>
          <a:spcPct val="20000"/>
        </a:spcBef>
        <a:spcAft>
          <a:spcPct val="0"/>
        </a:spcAft>
        <a:buFont typeface="Gothic A1" pitchFamily="2" charset="-127"/>
        <a:buChar char="&gt;"/>
        <a:defRPr sz="1400">
          <a:solidFill>
            <a:schemeClr val="tx1"/>
          </a:solidFill>
          <a:latin typeface="+mn-lt"/>
          <a:ea typeface="+mn-ea"/>
          <a:cs typeface="+mn-cs"/>
        </a:defRPr>
      </a:lvl1pPr>
      <a:lvl2pPr marL="265113" indent="-265113" algn="l" rtl="0" fontAlgn="base">
        <a:lnSpc>
          <a:spcPct val="120000"/>
        </a:lnSpc>
        <a:spcBef>
          <a:spcPct val="20000"/>
        </a:spcBef>
        <a:spcAft>
          <a:spcPct val="0"/>
        </a:spcAft>
        <a:buFont typeface="Gothic A1" pitchFamily="2" charset="-127"/>
        <a:buChar char="&gt;"/>
        <a:defRPr sz="1400">
          <a:solidFill>
            <a:schemeClr val="tx1"/>
          </a:solidFill>
          <a:latin typeface="+mn-lt"/>
          <a:ea typeface="+mn-ea"/>
          <a:cs typeface="+mn-cs"/>
        </a:defRPr>
      </a:lvl2pPr>
      <a:lvl3pPr marL="554038" algn="l" rtl="0" fontAlgn="base">
        <a:lnSpc>
          <a:spcPct val="120000"/>
        </a:lnSpc>
        <a:spcBef>
          <a:spcPct val="20000"/>
        </a:spcBef>
        <a:spcAft>
          <a:spcPct val="0"/>
        </a:spcAft>
        <a:defRPr sz="1400">
          <a:solidFill>
            <a:schemeClr val="tx1"/>
          </a:solidFill>
          <a:latin typeface="+mn-lt"/>
          <a:ea typeface="+mn-ea"/>
          <a:cs typeface="+mn-cs"/>
        </a:defRPr>
      </a:lvl3pPr>
      <a:lvl4pPr marL="830263" algn="l" rtl="0" fontAlgn="base">
        <a:lnSpc>
          <a:spcPct val="120000"/>
        </a:lnSpc>
        <a:spcBef>
          <a:spcPct val="20000"/>
        </a:spcBef>
        <a:spcAft>
          <a:spcPct val="0"/>
        </a:spcAft>
        <a:defRPr sz="1200">
          <a:solidFill>
            <a:schemeClr val="tx1"/>
          </a:solidFill>
          <a:latin typeface="+mn-lt"/>
          <a:ea typeface="+mn-ea"/>
          <a:cs typeface="+mn-cs"/>
        </a:defRPr>
      </a:lvl4pPr>
      <a:lvl5pPr marL="1108075" algn="l" rtl="0" fontAlgn="base">
        <a:spcBef>
          <a:spcPct val="20000"/>
        </a:spcBef>
        <a:spcAft>
          <a:spcPct val="0"/>
        </a:spcAft>
        <a:defRPr sz="1200">
          <a:solidFill>
            <a:schemeClr val="tx1"/>
          </a:solidFill>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2" name="Espace réservé du texte 1">
            <a:extLst>
              <a:ext uri="{FF2B5EF4-FFF2-40B4-BE49-F238E27FC236}">
                <a16:creationId xmlns:a16="http://schemas.microsoft.com/office/drawing/2014/main" id="{8D433F57-1E13-45F5-8E67-21F41184FC19}"/>
              </a:ext>
            </a:extLst>
          </p:cNvPr>
          <p:cNvSpPr>
            <a:spLocks noGrp="1"/>
          </p:cNvSpPr>
          <p:nvPr>
            <p:ph type="body" idx="1"/>
          </p:nvPr>
        </p:nvSpPr>
        <p:spPr>
          <a:xfrm>
            <a:off x="696823" y="1825625"/>
            <a:ext cx="10764959" cy="321050"/>
          </a:xfrm>
          <a:prstGeom prst="rect">
            <a:avLst/>
          </a:prstGeom>
        </p:spPr>
        <p:txBody>
          <a:bodyPr vert="horz" lIns="91440" tIns="45720" rIns="91440" bIns="45720" rtlCol="0">
            <a:spAutoFit/>
          </a:bodyPr>
          <a:lstStyle/>
          <a:p>
            <a:pPr lvl="0"/>
            <a:r>
              <a:rPr lang="fr-FR" dirty="0"/>
              <a:t>Insert </a:t>
            </a:r>
            <a:r>
              <a:rPr lang="fr-FR" dirty="0" err="1"/>
              <a:t>text</a:t>
            </a:r>
            <a:endParaRPr lang="fr-FR" dirty="0"/>
          </a:p>
        </p:txBody>
      </p:sp>
      <p:sp>
        <p:nvSpPr>
          <p:cNvPr id="3"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4E703719-8209-43A6-BE70-A8EFDB48050C}"/>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163671211"/>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 id="2147484092" r:id="rId19"/>
    <p:sldLayoutId id="2147484093" r:id="rId20"/>
    <p:sldLayoutId id="2147484094" r:id="rId21"/>
    <p:sldLayoutId id="2147484095" r:id="rId22"/>
    <p:sldLayoutId id="2147484096" r:id="rId23"/>
    <p:sldLayoutId id="2147484097" r:id="rId24"/>
    <p:sldLayoutId id="2147484098" r:id="rId25"/>
    <p:sldLayoutId id="2147484099" r:id="rId26"/>
    <p:sldLayoutId id="2147484101" r:id="rId27"/>
    <p:sldLayoutId id="2147484102" r:id="rId28"/>
    <p:sldLayoutId id="2147484103" r:id="rId29"/>
    <p:sldLayoutId id="2147484105" r:id="rId30"/>
    <p:sldLayoutId id="2147484106" r:id="rId31"/>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0" indent="0" eaLnBrk="1" hangingPunct="1">
        <a:lnSpc>
          <a:spcPct val="120000"/>
        </a:lnSpc>
        <a:spcAft>
          <a:spcPts val="600"/>
        </a:spcAft>
        <a:buFont typeface="Gothic A1" pitchFamily="2" charset="-127"/>
        <a:buNone/>
        <a:defRPr sz="1400" b="0">
          <a:latin typeface="+mn-lt"/>
          <a:ea typeface="+mn-ea"/>
          <a:cs typeface="+mn-cs"/>
        </a:defRPr>
      </a:lvl2pPr>
      <a:lvl3pPr marL="554492" eaLnBrk="1" hangingPunct="1">
        <a:lnSpc>
          <a:spcPct val="120000"/>
        </a:lnSpc>
        <a:defRPr sz="12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3974">
          <p15:clr>
            <a:srgbClr val="F26B43"/>
          </p15:clr>
        </p15:guide>
        <p15:guide id="3" orient="horz" pos="346">
          <p15:clr>
            <a:srgbClr val="F26B43"/>
          </p15:clr>
        </p15:guide>
        <p15:guide id="5" pos="439">
          <p15:clr>
            <a:srgbClr val="F26B43"/>
          </p15:clr>
        </p15:guide>
        <p15:guide id="6" pos="7219">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a:t>Lilly-Mikron 08SEP2021</a:t>
            </a:r>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68129E27-1F0E-40A9-A732-5801FBE518A6}"/>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25796807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4127" r:id="rId19"/>
    <p:sldLayoutId id="2147484128" r:id="rId20"/>
    <p:sldLayoutId id="2147484129" r:id="rId21"/>
    <p:sldLayoutId id="2147484130" r:id="rId22"/>
    <p:sldLayoutId id="2147484131" r:id="rId23"/>
    <p:sldLayoutId id="2147484132" r:id="rId24"/>
  </p:sldLayoutIdLst>
  <p:transition spd="med">
    <p:pull/>
  </p:transition>
  <p:hf hdr="0" ftr="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dirty="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endParaRPr lang="fr-FR" dirty="0"/>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D4292693-4809-4265-AF1F-011F5A4FE72D}"/>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2851843956"/>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 id="2147484151" r:id="rId18"/>
    <p:sldLayoutId id="2147484152" r:id="rId19"/>
    <p:sldLayoutId id="2147484153" r:id="rId20"/>
    <p:sldLayoutId id="2147484154" r:id="rId21"/>
    <p:sldLayoutId id="2147484155" r:id="rId22"/>
    <p:sldLayoutId id="2147484156" r:id="rId23"/>
    <p:sldLayoutId id="2147484157" r:id="rId24"/>
    <p:sldLayoutId id="2147484158" r:id="rId25"/>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a:t>LIC Meeting Jan 2023</a:t>
            </a:r>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sp>
        <p:nvSpPr>
          <p:cNvPr id="2" name="Espace réservé du texte 1">
            <a:extLst>
              <a:ext uri="{FF2B5EF4-FFF2-40B4-BE49-F238E27FC236}">
                <a16:creationId xmlns:a16="http://schemas.microsoft.com/office/drawing/2014/main" id="{8D433F57-1E13-45F5-8E67-21F41184FC19}"/>
              </a:ext>
            </a:extLst>
          </p:cNvPr>
          <p:cNvSpPr>
            <a:spLocks noGrp="1"/>
          </p:cNvSpPr>
          <p:nvPr>
            <p:ph type="body" idx="1"/>
          </p:nvPr>
        </p:nvSpPr>
        <p:spPr>
          <a:xfrm>
            <a:off x="696823" y="1825625"/>
            <a:ext cx="10764959" cy="321050"/>
          </a:xfrm>
          <a:prstGeom prst="rect">
            <a:avLst/>
          </a:prstGeom>
        </p:spPr>
        <p:txBody>
          <a:bodyPr vert="horz" lIns="91440" tIns="45720" rIns="91440" bIns="45720" rtlCol="0">
            <a:spAutoFit/>
          </a:bodyPr>
          <a:lstStyle/>
          <a:p>
            <a:pPr lvl="0"/>
            <a:r>
              <a:rPr lang="fr-FR" dirty="0"/>
              <a:t>Insert </a:t>
            </a:r>
            <a:r>
              <a:rPr lang="fr-FR" dirty="0" err="1"/>
              <a:t>text</a:t>
            </a:r>
            <a:endParaRPr lang="fr-FR" dirty="0"/>
          </a:p>
        </p:txBody>
      </p:sp>
      <p:pic>
        <p:nvPicPr>
          <p:cNvPr id="11" name="Picture 10" descr="Logo&#10;&#10;Description automatically generated">
            <a:extLst>
              <a:ext uri="{FF2B5EF4-FFF2-40B4-BE49-F238E27FC236}">
                <a16:creationId xmlns:a16="http://schemas.microsoft.com/office/drawing/2014/main" id="{1EC9481A-9FA1-4325-9C6A-31300F384C0B}"/>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932084" y="6392999"/>
            <a:ext cx="1267289" cy="475177"/>
          </a:xfrm>
          <a:prstGeom prst="rect">
            <a:avLst/>
          </a:prstGeom>
        </p:spPr>
      </p:pic>
      <p:sp>
        <p:nvSpPr>
          <p:cNvPr id="28" name="Holder 4">
            <a:extLst>
              <a:ext uri="{FF2B5EF4-FFF2-40B4-BE49-F238E27FC236}">
                <a16:creationId xmlns:a16="http://schemas.microsoft.com/office/drawing/2014/main" id="{FBDFEB5A-DF6D-4A85-AF95-5F5CC83BF87C}"/>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29"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05EB4DE2-2874-4412-BDE5-904AC7BA6321}"/>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4039076"/>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 id="2147484194" r:id="rId22"/>
    <p:sldLayoutId id="2147484195" r:id="rId23"/>
    <p:sldLayoutId id="2147484196" r:id="rId24"/>
    <p:sldLayoutId id="2147484197" r:id="rId25"/>
    <p:sldLayoutId id="2147484198" r:id="rId26"/>
  </p:sldLayoutIdLst>
  <p:transition spd="med">
    <p:pull/>
  </p:transition>
  <p:hf hdr="0" ftr="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0" indent="0" eaLnBrk="1" hangingPunct="1">
        <a:lnSpc>
          <a:spcPct val="120000"/>
        </a:lnSpc>
        <a:spcAft>
          <a:spcPts val="600"/>
        </a:spcAft>
        <a:buFont typeface="Gothic A1" pitchFamily="2" charset="-127"/>
        <a:buNone/>
        <a:defRPr sz="1400" b="0">
          <a:latin typeface="+mn-lt"/>
          <a:ea typeface="+mn-ea"/>
          <a:cs typeface="+mn-cs"/>
        </a:defRPr>
      </a:lvl2pPr>
      <a:lvl3pPr marL="554492" eaLnBrk="1" hangingPunct="1">
        <a:lnSpc>
          <a:spcPct val="120000"/>
        </a:lnSpc>
        <a:defRPr sz="12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3974">
          <p15:clr>
            <a:srgbClr val="F26B43"/>
          </p15:clr>
        </p15:guide>
        <p15:guide id="3" orient="horz" pos="346">
          <p15:clr>
            <a:srgbClr val="F26B43"/>
          </p15:clr>
        </p15:guide>
        <p15:guide id="5" pos="439">
          <p15:clr>
            <a:srgbClr val="F26B43"/>
          </p15:clr>
        </p15:guide>
        <p15:guide id="6" pos="721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EFF4C67A-13B0-CEB1-2421-81A407340B4C}"/>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9312869" y="6432504"/>
            <a:ext cx="2147294" cy="234000"/>
          </a:xfrm>
          <a:prstGeom prst="rect">
            <a:avLst/>
          </a:prstGeom>
        </p:spPr>
      </p:pic>
      <p:pic>
        <p:nvPicPr>
          <p:cNvPr id="4" name="Image 3" descr="Une image contenant personne, homme, Visage humain, habits&#10;&#10;Description générée automatiquement">
            <a:extLst>
              <a:ext uri="{FF2B5EF4-FFF2-40B4-BE49-F238E27FC236}">
                <a16:creationId xmlns:a16="http://schemas.microsoft.com/office/drawing/2014/main" id="{0222C39A-7B1C-DA0B-A334-238DD0115DE4}"/>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a:stretch/>
        </p:blipFill>
        <p:spPr>
          <a:xfrm>
            <a:off x="0" y="0"/>
            <a:ext cx="12192000" cy="6303910"/>
          </a:xfrm>
          <a:prstGeom prst="rect">
            <a:avLst/>
          </a:prstGeom>
        </p:spPr>
      </p:pic>
    </p:spTree>
    <p:extLst>
      <p:ext uri="{BB962C8B-B14F-4D97-AF65-F5344CB8AC3E}">
        <p14:creationId xmlns:p14="http://schemas.microsoft.com/office/powerpoint/2010/main" val="2004570604"/>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Lst>
  <p:transition spd="slow">
    <p:push dir="u"/>
  </p:transition>
  <p:hf hdr="0" dt="0"/>
  <p:txStyles>
    <p:titleStyle>
      <a:lvl1pPr algn="ctr">
        <a:defRPr baseline="0">
          <a:solidFill>
            <a:schemeClr val="tx2"/>
          </a:solidFill>
          <a:latin typeface="+mj-lt"/>
          <a:ea typeface="+mj-ea"/>
          <a:cs typeface="+mj-cs"/>
        </a:defRPr>
      </a:lvl1pPr>
    </p:titleStyle>
    <p:bodyStyle>
      <a:lvl1pPr marL="0">
        <a:defRPr sz="1455">
          <a:solidFill>
            <a:schemeClr val="bg1"/>
          </a:solidFill>
          <a:latin typeface="+mj-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7">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7">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2" orient="horz" pos="3521">
          <p15:clr>
            <a:srgbClr val="F26B43"/>
          </p15:clr>
        </p15:guide>
        <p15:guide id="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dirty="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endParaRPr lang="fr-FR" dirty="0"/>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8102A41F-C341-42BB-BE31-625DADB0DCF6}"/>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8041167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a:t>25.03.2019</a:t>
            </a:r>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415547B8-9A11-4285-9567-B5D5129595FD}"/>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426834767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dirty="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9" cstate="screen">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E7E83E00-E959-48F3-9602-507A441E97BD}"/>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64077659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object 2"/>
          <p:cNvSpPr/>
          <p:nvPr/>
        </p:nvSpPr>
        <p:spPr>
          <a:xfrm>
            <a:off x="0" y="1"/>
            <a:ext cx="12192000" cy="5589588"/>
          </a:xfrm>
          <a:custGeom>
            <a:avLst/>
            <a:gdLst/>
            <a:ahLst/>
            <a:cxnLst/>
            <a:rect l="l" t="t" r="r" b="b"/>
            <a:pathLst>
              <a:path w="20104100" h="8796020">
                <a:moveTo>
                  <a:pt x="0" y="8795543"/>
                </a:moveTo>
                <a:lnTo>
                  <a:pt x="20104099" y="8795543"/>
                </a:lnTo>
                <a:lnTo>
                  <a:pt x="20104099" y="0"/>
                </a:lnTo>
                <a:lnTo>
                  <a:pt x="0" y="0"/>
                </a:lnTo>
                <a:lnTo>
                  <a:pt x="0" y="8795543"/>
                </a:lnTo>
                <a:close/>
              </a:path>
            </a:pathLst>
          </a:custGeom>
          <a:solidFill>
            <a:srgbClr val="7E99CC"/>
          </a:solidFill>
        </p:spPr>
        <p:txBody>
          <a:bodyPr wrap="square" lIns="0" tIns="0" rIns="0" bIns="0" rtlCol="0"/>
          <a:lstStyle/>
          <a:p>
            <a:endParaRPr sz="1092" dirty="0"/>
          </a:p>
        </p:txBody>
      </p:sp>
      <p:sp>
        <p:nvSpPr>
          <p:cNvPr id="5" name="Holder 5"/>
          <p:cNvSpPr>
            <a:spLocks noGrp="1"/>
          </p:cNvSpPr>
          <p:nvPr>
            <p:ph type="dt" sz="half" idx="6"/>
          </p:nvPr>
        </p:nvSpPr>
        <p:spPr>
          <a:xfrm>
            <a:off x="735525"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a:t>25.03.2019</a:t>
            </a:r>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pic>
        <p:nvPicPr>
          <p:cNvPr id="9" name="Grafik 8">
            <a:extLst>
              <a:ext uri="{FF2B5EF4-FFF2-40B4-BE49-F238E27FC236}">
                <a16:creationId xmlns:a16="http://schemas.microsoft.com/office/drawing/2014/main" id="{864D391B-8C9B-CD40-B331-B96BC26AE9D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5858C632-36E7-41BF-9672-22307B123E22}"/>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6389398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Lst>
  <p:transition spd="slow">
    <p:push dir="u"/>
  </p:transition>
  <p:hf hdr="0" ftr="0" dt="0"/>
  <p:txStyles>
    <p:titleStyle>
      <a:lvl1pPr algn="ctr" eaLnBrk="1" hangingPunct="1">
        <a:defRPr baseline="0">
          <a:solidFill>
            <a:schemeClr val="tx2"/>
          </a:solidFill>
          <a:latin typeface="+mj-lt"/>
          <a:ea typeface="+mj-ea"/>
          <a:cs typeface="+mj-cs"/>
        </a:defRPr>
      </a:lvl1pPr>
    </p:titleStyle>
    <p:bodyStyle>
      <a:lvl1pPr marL="0" eaLnBrk="1" hangingPunct="1">
        <a:defRPr sz="1455">
          <a:solidFill>
            <a:schemeClr val="bg1"/>
          </a:solidFill>
          <a:latin typeface="+mj-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2" orient="horz" pos="3521">
          <p15:clr>
            <a:srgbClr val="F26B43"/>
          </p15:clr>
        </p15:guide>
        <p15:guide id="3"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dirty="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a:t>CONFIDENTIAL</a:t>
            </a:r>
            <a:endParaRPr lang="de-CH" dirty="0"/>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endParaRPr lang="fr-FR" dirty="0"/>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FCCC6C2C-B921-4B43-92E1-02ABA4F99634}"/>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30775345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4223" r:id="rId27"/>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object 2"/>
          <p:cNvSpPr/>
          <p:nvPr/>
        </p:nvSpPr>
        <p:spPr>
          <a:xfrm>
            <a:off x="0" y="1"/>
            <a:ext cx="12192000" cy="5589588"/>
          </a:xfrm>
          <a:custGeom>
            <a:avLst/>
            <a:gdLst/>
            <a:ahLst/>
            <a:cxnLst/>
            <a:rect l="l" t="t" r="r" b="b"/>
            <a:pathLst>
              <a:path w="20104100" h="8796020">
                <a:moveTo>
                  <a:pt x="0" y="8795543"/>
                </a:moveTo>
                <a:lnTo>
                  <a:pt x="20104099" y="8795543"/>
                </a:lnTo>
                <a:lnTo>
                  <a:pt x="20104099" y="0"/>
                </a:lnTo>
                <a:lnTo>
                  <a:pt x="0" y="0"/>
                </a:lnTo>
                <a:lnTo>
                  <a:pt x="0" y="8795543"/>
                </a:lnTo>
                <a:close/>
              </a:path>
            </a:pathLst>
          </a:custGeom>
          <a:solidFill>
            <a:srgbClr val="7E99CC"/>
          </a:solidFill>
        </p:spPr>
        <p:txBody>
          <a:bodyPr wrap="square" lIns="0" tIns="0" rIns="0" bIns="0" rtlCol="0"/>
          <a:lstStyle/>
          <a:p>
            <a:endParaRPr lang="en-US" sz="1092" noProof="0"/>
          </a:p>
        </p:txBody>
      </p:sp>
      <p:sp>
        <p:nvSpPr>
          <p:cNvPr id="5" name="Holder 5"/>
          <p:cNvSpPr>
            <a:spLocks noGrp="1"/>
          </p:cNvSpPr>
          <p:nvPr>
            <p:ph type="dt" sz="half" idx="6"/>
          </p:nvPr>
        </p:nvSpPr>
        <p:spPr>
          <a:xfrm>
            <a:off x="735525"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noProof="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en-US" noProof="0" smtClean="0"/>
              <a:pPr/>
              <a:t>‹#›</a:t>
            </a:fld>
            <a:endParaRPr lang="en-US" noProof="0"/>
          </a:p>
        </p:txBody>
      </p:sp>
      <p:pic>
        <p:nvPicPr>
          <p:cNvPr id="9" name="Grafik 8">
            <a:extLst>
              <a:ext uri="{FF2B5EF4-FFF2-40B4-BE49-F238E27FC236}">
                <a16:creationId xmlns:a16="http://schemas.microsoft.com/office/drawing/2014/main" id="{864D391B-8C9B-CD40-B331-B96BC26AE9D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B3438D06-CBE8-45FE-8DC4-6B1A3D4B3015}"/>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534849304"/>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Lst>
  <p:transition spd="slow">
    <p:push dir="u"/>
  </p:transition>
  <p:hf hdr="0" ftr="0" dt="0"/>
  <p:txStyles>
    <p:titleStyle>
      <a:lvl1pPr algn="ctr" eaLnBrk="1" hangingPunct="1">
        <a:defRPr baseline="0">
          <a:solidFill>
            <a:schemeClr val="tx2"/>
          </a:solidFill>
          <a:latin typeface="+mj-lt"/>
          <a:ea typeface="+mj-ea"/>
          <a:cs typeface="+mj-cs"/>
        </a:defRPr>
      </a:lvl1pPr>
    </p:titleStyle>
    <p:bodyStyle>
      <a:lvl1pPr marL="0" eaLnBrk="1" hangingPunct="1">
        <a:defRPr sz="1455">
          <a:solidFill>
            <a:schemeClr val="bg1"/>
          </a:solidFill>
          <a:latin typeface="+mj-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2" orient="horz" pos="3521">
          <p15:clr>
            <a:srgbClr val="F26B43"/>
          </p15:clr>
        </p15:guide>
        <p15:guide id="3"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dirty="0"/>
              <a:t>25.03.2019</a:t>
            </a:r>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1F67F036-59A9-41E8-9157-130D881FF046}"/>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40160393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 id="2147483963" r:id="rId22"/>
    <p:sldLayoutId id="2147483964" r:id="rId23"/>
    <p:sldLayoutId id="2147483965" r:id="rId24"/>
    <p:sldLayoutId id="2147483967" r:id="rId25"/>
    <p:sldLayoutId id="2147483968" r:id="rId26"/>
  </p:sldLayoutIdLst>
  <p:transition spd="med">
    <p:pull/>
  </p:transition>
  <p:hf hdr="0" ftr="0" dt="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713688" y="6505471"/>
            <a:ext cx="742287" cy="149309"/>
          </a:xfrm>
          <a:prstGeom prst="rect">
            <a:avLst/>
          </a:prstGeom>
        </p:spPr>
        <p:txBody>
          <a:bodyPr wrap="square" lIns="0" tIns="0" rIns="0" bIns="0">
            <a:spAutoFit/>
          </a:bodyPr>
          <a:lstStyle>
            <a:lvl1pPr algn="l">
              <a:defRPr sz="970">
                <a:solidFill>
                  <a:schemeClr val="tx1">
                    <a:tint val="75000"/>
                  </a:schemeClr>
                </a:solidFill>
                <a:latin typeface="Gothic A1" pitchFamily="2" charset="-127"/>
                <a:ea typeface="Gothic A1" pitchFamily="2" charset="-127"/>
                <a:cs typeface="Gothic A1" pitchFamily="2" charset="-127"/>
              </a:defRPr>
            </a:lvl1pPr>
          </a:lstStyle>
          <a:p>
            <a:r>
              <a:rPr lang="en-US"/>
              <a:t>21 Dec 2020</a:t>
            </a:r>
            <a:endParaRPr lang="en-US" dirty="0"/>
          </a:p>
        </p:txBody>
      </p:sp>
      <p:sp>
        <p:nvSpPr>
          <p:cNvPr id="6" name="Holder 6"/>
          <p:cNvSpPr>
            <a:spLocks noGrp="1"/>
          </p:cNvSpPr>
          <p:nvPr>
            <p:ph type="sldNum" sz="quarter" idx="7"/>
          </p:nvPr>
        </p:nvSpPr>
        <p:spPr>
          <a:xfrm>
            <a:off x="273415" y="6505471"/>
            <a:ext cx="371144" cy="149309"/>
          </a:xfrm>
          <a:prstGeom prst="rect">
            <a:avLst/>
          </a:prstGeom>
        </p:spPr>
        <p:txBody>
          <a:bodyPr wrap="square" lIns="0" tIns="0" rIns="0" bIns="0">
            <a:spAutoFit/>
          </a:bodyPr>
          <a:lstStyle>
            <a:lvl1pPr algn="l">
              <a:defRPr sz="970">
                <a:solidFill>
                  <a:srgbClr val="003399"/>
                </a:solidFill>
                <a:latin typeface="Gothic A1" pitchFamily="2" charset="-127"/>
                <a:ea typeface="Gothic A1" pitchFamily="2" charset="-127"/>
                <a:cs typeface="Gothic A1" pitchFamily="2" charset="-127"/>
              </a:defRPr>
            </a:lvl1pPr>
          </a:lstStyle>
          <a:p>
            <a:fld id="{B6F15528-21DE-4FAA-801E-634DDDAF4B2B}" type="slidenum">
              <a:rPr lang="de-CH" smtClean="0"/>
              <a:pPr/>
              <a:t>‹#›</a:t>
            </a:fld>
            <a:endParaRPr lang="de-CH" dirty="0"/>
          </a:p>
        </p:txBody>
      </p:sp>
      <p:sp>
        <p:nvSpPr>
          <p:cNvPr id="12" name="Titelplatzhalter 11"/>
          <p:cNvSpPr>
            <a:spLocks noGrp="1"/>
          </p:cNvSpPr>
          <p:nvPr>
            <p:ph type="title"/>
          </p:nvPr>
        </p:nvSpPr>
        <p:spPr>
          <a:xfrm>
            <a:off x="696823" y="425496"/>
            <a:ext cx="10764959" cy="785532"/>
          </a:xfrm>
          <a:prstGeom prst="rect">
            <a:avLst/>
          </a:prstGeom>
        </p:spPr>
        <p:txBody>
          <a:bodyPr vert="horz" lIns="0" tIns="0" rIns="0" bIns="0" rtlCol="0" anchor="t">
            <a:noAutofit/>
          </a:bodyPr>
          <a:lstStyle/>
          <a:p>
            <a:r>
              <a:rPr lang="de-DE" dirty="0"/>
              <a:t>Title</a:t>
            </a:r>
            <a:endParaRPr lang="de-CH" dirty="0"/>
          </a:p>
        </p:txBody>
      </p:sp>
      <p:pic>
        <p:nvPicPr>
          <p:cNvPr id="8" name="Grafik 7">
            <a:extLst>
              <a:ext uri="{FF2B5EF4-FFF2-40B4-BE49-F238E27FC236}">
                <a16:creationId xmlns:a16="http://schemas.microsoft.com/office/drawing/2014/main" id="{34212955-B59C-344C-B85B-38259124ADF8}"/>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9" name="Holder 4">
            <a:extLst>
              <a:ext uri="{FF2B5EF4-FFF2-40B4-BE49-F238E27FC236}">
                <a16:creationId xmlns:a16="http://schemas.microsoft.com/office/drawing/2014/main" id="{C170EF2A-6E42-4B16-9E66-C21BACA8B23C}"/>
              </a:ext>
            </a:extLst>
          </p:cNvPr>
          <p:cNvSpPr txBox="1">
            <a:spLocks/>
          </p:cNvSpPr>
          <p:nvPr/>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10" name="Holder 4">
            <a:extLst>
              <a:ext uri="{FF2B5EF4-FFF2-40B4-BE49-F238E27FC236}">
                <a16:creationId xmlns:a16="http://schemas.microsoft.com/office/drawing/2014/main" id="{C6997F36-C18E-45E5-B031-4E587713E9C2}"/>
              </a:ext>
            </a:extLst>
          </p:cNvPr>
          <p:cNvSpPr>
            <a:spLocks noGrp="1"/>
          </p:cNvSpPr>
          <p:nvPr>
            <p:ph type="ftr" sz="quarter" idx="3"/>
          </p:nvPr>
        </p:nvSpPr>
        <p:spPr>
          <a:xfrm>
            <a:off x="1800000" y="6505471"/>
            <a:ext cx="2783832" cy="153888"/>
          </a:xfrm>
          <a:prstGeom prst="rect">
            <a:avLst/>
          </a:prstGeom>
        </p:spPr>
        <p:txBody>
          <a:bodyPr lIns="0" tIns="0" rIns="0" bIns="0"/>
          <a:lstStyle>
            <a:lvl1pPr algn="l">
              <a:defRPr>
                <a:solidFill>
                  <a:schemeClr val="tx1">
                    <a:tint val="75000"/>
                  </a:schemeClr>
                </a:solidFill>
              </a:defRPr>
            </a:lvl1pPr>
          </a:lstStyle>
          <a:p>
            <a:endParaRPr lang="de-CH" dirty="0"/>
          </a:p>
        </p:txBody>
      </p:sp>
      <p:pic>
        <p:nvPicPr>
          <p:cNvPr id="11" name="Grafik 7">
            <a:extLst>
              <a:ext uri="{FF2B5EF4-FFF2-40B4-BE49-F238E27FC236}">
                <a16:creationId xmlns:a16="http://schemas.microsoft.com/office/drawing/2014/main" id="{64AEAA42-20C5-49AB-9190-9BA0905B032A}"/>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1062140" y="6511801"/>
            <a:ext cx="1003300" cy="228600"/>
          </a:xfrm>
          <a:prstGeom prst="rect">
            <a:avLst/>
          </a:prstGeom>
        </p:spPr>
      </p:pic>
      <p:sp>
        <p:nvSpPr>
          <p:cNvPr id="13" name="Holder 4">
            <a:extLst>
              <a:ext uri="{FF2B5EF4-FFF2-40B4-BE49-F238E27FC236}">
                <a16:creationId xmlns:a16="http://schemas.microsoft.com/office/drawing/2014/main" id="{A3FA4968-7CEB-429B-A0E7-5FD048ED01C5}"/>
              </a:ext>
            </a:extLst>
          </p:cNvPr>
          <p:cNvSpPr txBox="1">
            <a:spLocks/>
          </p:cNvSpPr>
          <p:nvPr userDrawn="1"/>
        </p:nvSpPr>
        <p:spPr>
          <a:xfrm>
            <a:off x="4799856" y="6505471"/>
            <a:ext cx="2520280" cy="153888"/>
          </a:xfrm>
          <a:prstGeom prst="rect">
            <a:avLst/>
          </a:prstGeom>
        </p:spPr>
        <p:txBody>
          <a:bodyPr wrap="square" lIns="0" tIns="0" rIns="0" bIns="0">
            <a:spAutoFit/>
          </a:bodyPr>
          <a:lstStyle>
            <a:defPPr>
              <a:defRPr lang="de-DE"/>
            </a:defPPr>
            <a:lvl1pPr marL="0" algn="ctr" defTabSz="277246" rtl="0" eaLnBrk="1" latinLnBrk="0" hangingPunct="1">
              <a:defRPr sz="1000" b="0" kern="1200">
                <a:solidFill>
                  <a:schemeClr val="tx1">
                    <a:tint val="75000"/>
                  </a:schemeClr>
                </a:solidFill>
                <a:latin typeface="+mn-lt"/>
                <a:ea typeface="Gothic A1 SemiBold" pitchFamily="2" charset="-127"/>
                <a:cs typeface="Gothic A1 SemiBold" pitchFamily="2" charset="-127"/>
              </a:defRPr>
            </a:lvl1pPr>
            <a:lvl2pPr marL="277246" algn="l" defTabSz="277246" rtl="0" eaLnBrk="1" latinLnBrk="0" hangingPunct="1">
              <a:defRPr sz="1092" kern="1200">
                <a:solidFill>
                  <a:schemeClr val="tx1"/>
                </a:solidFill>
                <a:latin typeface="+mn-lt"/>
                <a:ea typeface="+mn-ea"/>
                <a:cs typeface="+mn-cs"/>
              </a:defRPr>
            </a:lvl2pPr>
            <a:lvl3pPr marL="554492" algn="l" defTabSz="277246" rtl="0" eaLnBrk="1" latinLnBrk="0" hangingPunct="1">
              <a:defRPr sz="1092" kern="1200">
                <a:solidFill>
                  <a:schemeClr val="tx1"/>
                </a:solidFill>
                <a:latin typeface="+mn-lt"/>
                <a:ea typeface="+mn-ea"/>
                <a:cs typeface="+mn-cs"/>
              </a:defRPr>
            </a:lvl3pPr>
            <a:lvl4pPr marL="831738" algn="l" defTabSz="277246" rtl="0" eaLnBrk="1" latinLnBrk="0" hangingPunct="1">
              <a:defRPr sz="1092" kern="1200">
                <a:solidFill>
                  <a:schemeClr val="tx1"/>
                </a:solidFill>
                <a:latin typeface="+mn-lt"/>
                <a:ea typeface="+mn-ea"/>
                <a:cs typeface="+mn-cs"/>
              </a:defRPr>
            </a:lvl4pPr>
            <a:lvl5pPr marL="1108984" algn="l" defTabSz="277246" rtl="0" eaLnBrk="1" latinLnBrk="0" hangingPunct="1">
              <a:defRPr sz="1092" kern="1200">
                <a:solidFill>
                  <a:schemeClr val="tx1"/>
                </a:solidFill>
                <a:latin typeface="+mn-lt"/>
                <a:ea typeface="+mn-ea"/>
                <a:cs typeface="+mn-cs"/>
              </a:defRPr>
            </a:lvl5pPr>
            <a:lvl6pPr marL="1386230" algn="l" defTabSz="277246" rtl="0" eaLnBrk="1" latinLnBrk="0" hangingPunct="1">
              <a:defRPr sz="1092" kern="1200">
                <a:solidFill>
                  <a:schemeClr val="tx1"/>
                </a:solidFill>
                <a:latin typeface="+mn-lt"/>
                <a:ea typeface="+mn-ea"/>
                <a:cs typeface="+mn-cs"/>
              </a:defRPr>
            </a:lvl6pPr>
            <a:lvl7pPr marL="1663476" algn="l" defTabSz="277246" rtl="0" eaLnBrk="1" latinLnBrk="0" hangingPunct="1">
              <a:defRPr sz="1092" kern="1200">
                <a:solidFill>
                  <a:schemeClr val="tx1"/>
                </a:solidFill>
                <a:latin typeface="+mn-lt"/>
                <a:ea typeface="+mn-ea"/>
                <a:cs typeface="+mn-cs"/>
              </a:defRPr>
            </a:lvl7pPr>
            <a:lvl8pPr marL="1940723" algn="l" defTabSz="277246" rtl="0" eaLnBrk="1" latinLnBrk="0" hangingPunct="1">
              <a:defRPr sz="1092" kern="1200">
                <a:solidFill>
                  <a:schemeClr val="tx1"/>
                </a:solidFill>
                <a:latin typeface="+mn-lt"/>
                <a:ea typeface="+mn-ea"/>
                <a:cs typeface="+mn-cs"/>
              </a:defRPr>
            </a:lvl8pPr>
            <a:lvl9pPr marL="2217969" algn="l" defTabSz="277246" rtl="0" eaLnBrk="1" latinLnBrk="0" hangingPunct="1">
              <a:defRPr sz="1092" kern="1200">
                <a:solidFill>
                  <a:schemeClr val="tx1"/>
                </a:solidFill>
                <a:latin typeface="+mn-lt"/>
                <a:ea typeface="+mn-ea"/>
                <a:cs typeface="+mn-cs"/>
              </a:defRPr>
            </a:lvl9pPr>
          </a:lstStyle>
          <a:p>
            <a:r>
              <a:rPr lang="de-CH" dirty="0"/>
              <a:t>CONFIDENTIAL</a:t>
            </a:r>
          </a:p>
        </p:txBody>
      </p:sp>
      <p:sp>
        <p:nvSpPr>
          <p:cNvPr id="3" name="Espace réservé du texte 2">
            <a:extLst>
              <a:ext uri="{FF2B5EF4-FFF2-40B4-BE49-F238E27FC236}">
                <a16:creationId xmlns:a16="http://schemas.microsoft.com/office/drawing/2014/main" id="{A612D343-3C1B-474A-9606-9E35817EE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p:txBody>
      </p:sp>
      <p:sp>
        <p:nvSpPr>
          <p:cNvPr id="2" name="MSIPCMContentMarking" descr="{&quot;HashCode&quot;:728198188,&quot;Placement&quot;:&quot;Footer&quot;,&quot;Top&quot;:517.997253,&quot;Left&quot;:446.0623,&quot;SlideWidth&quot;:960,&quot;SlideHeight&quot;:540}">
            <a:extLst>
              <a:ext uri="{FF2B5EF4-FFF2-40B4-BE49-F238E27FC236}">
                <a16:creationId xmlns:a16="http://schemas.microsoft.com/office/drawing/2014/main" id="{AEA775E4-24BD-4B6C-BDE7-FD367AEE3F3D}"/>
              </a:ext>
            </a:extLst>
          </p:cNvPr>
          <p:cNvSpPr txBox="1"/>
          <p:nvPr userDrawn="1"/>
        </p:nvSpPr>
        <p:spPr>
          <a:xfrm>
            <a:off x="5664991" y="6578565"/>
            <a:ext cx="862018" cy="279435"/>
          </a:xfrm>
          <a:prstGeom prst="rect">
            <a:avLst/>
          </a:prstGeom>
          <a:noFill/>
        </p:spPr>
        <p:txBody>
          <a:bodyPr vert="horz" wrap="square" lIns="0" tIns="0" rIns="0" bIns="0" rtlCol="0" anchor="ctr" anchorCtr="1">
            <a:spAutoFit/>
          </a:bodyPr>
          <a:lstStyle/>
          <a:p>
            <a:pPr algn="ctr">
              <a:spcBef>
                <a:spcPts val="0"/>
              </a:spcBef>
              <a:spcAft>
                <a:spcPts val="0"/>
              </a:spcAft>
            </a:pPr>
            <a:r>
              <a:rPr lang="en-US" sz="1100">
                <a:solidFill>
                  <a:srgbClr val="7F7F7F"/>
                </a:solidFill>
                <a:latin typeface="Calibri" panose="020F0502020204030204" pitchFamily="34" charset="0"/>
              </a:rPr>
              <a:t>INTERNAL</a:t>
            </a:r>
            <a:endParaRPr lang="en-US" sz="1100" dirty="0" err="1">
              <a:solidFill>
                <a:srgbClr val="7F7F7F"/>
              </a:solidFill>
              <a:latin typeface="Calibri" panose="020F0502020204030204" pitchFamily="34" charset="0"/>
            </a:endParaRPr>
          </a:p>
        </p:txBody>
      </p:sp>
    </p:spTree>
    <p:extLst>
      <p:ext uri="{BB962C8B-B14F-4D97-AF65-F5344CB8AC3E}">
        <p14:creationId xmlns:p14="http://schemas.microsoft.com/office/powerpoint/2010/main" val="158189947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Lst>
  <p:transition spd="med">
    <p:pull/>
  </p:transition>
  <p:hf hdr="0" ftr="0"/>
  <p:txStyles>
    <p:titleStyle>
      <a:lvl1pPr algn="ctr" eaLnBrk="1" hangingPunct="1">
        <a:lnSpc>
          <a:spcPct val="100000"/>
        </a:lnSpc>
        <a:defRPr sz="3200" baseline="0">
          <a:solidFill>
            <a:srgbClr val="003399"/>
          </a:solidFill>
          <a:effectLst/>
          <a:latin typeface="+mj-lt"/>
          <a:ea typeface="+mj-ea"/>
          <a:cs typeface="+mj-cs"/>
        </a:defRPr>
      </a:lvl1pPr>
    </p:titleStyle>
    <p:bodyStyle>
      <a:lvl1pPr marL="285750" indent="-285750" eaLnBrk="1" hangingPunct="1">
        <a:lnSpc>
          <a:spcPct val="120000"/>
        </a:lnSpc>
        <a:buFont typeface="Gothic A1" pitchFamily="2" charset="-127"/>
        <a:buChar char="&gt;"/>
        <a:defRPr sz="1400">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3974">
          <p15:clr>
            <a:srgbClr val="F26B43"/>
          </p15:clr>
        </p15:guide>
        <p15:guide id="9" orient="horz" pos="1117">
          <p15:clr>
            <a:srgbClr val="F26B43"/>
          </p15:clr>
        </p15:guide>
        <p15:guide id="10" pos="439">
          <p15:clr>
            <a:srgbClr val="F26B43"/>
          </p15:clr>
        </p15:guide>
        <p15:guide id="11" pos="7219">
          <p15:clr>
            <a:srgbClr val="F26B43"/>
          </p15:clr>
        </p15:guide>
        <p15:guide id="12"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352.xml"/></Relationships>
</file>

<file path=ppt/slides/_rels/slide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3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39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78.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png"/><Relationship Id="rId1" Type="http://schemas.openxmlformats.org/officeDocument/2006/relationships/slideLayout" Target="../slideLayouts/slideLayout124.xml"/><Relationship Id="rId5" Type="http://schemas.openxmlformats.org/officeDocument/2006/relationships/image" Target="../media/image44.sv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982663" y="5360462"/>
            <a:ext cx="8210764" cy="785532"/>
          </a:xfrm>
        </p:spPr>
        <p:txBody>
          <a:bodyPr/>
          <a:lstStyle/>
          <a:p>
            <a:r>
              <a:rPr lang="en-US" dirty="0"/>
              <a:t>Mikron Automation - Denver</a:t>
            </a:r>
          </a:p>
        </p:txBody>
      </p:sp>
      <p:sp>
        <p:nvSpPr>
          <p:cNvPr id="12" name="Espace réservé du texte 11">
            <a:extLst>
              <a:ext uri="{FF2B5EF4-FFF2-40B4-BE49-F238E27FC236}">
                <a16:creationId xmlns:a16="http://schemas.microsoft.com/office/drawing/2014/main" id="{B53D9228-83AD-7965-53F7-47B03F1E0E8C}"/>
              </a:ext>
            </a:extLst>
          </p:cNvPr>
          <p:cNvSpPr>
            <a:spLocks noGrp="1"/>
          </p:cNvSpPr>
          <p:nvPr>
            <p:ph type="body" sz="quarter" idx="10"/>
          </p:nvPr>
        </p:nvSpPr>
        <p:spPr>
          <a:xfrm>
            <a:off x="982663" y="6434991"/>
            <a:ext cx="10477499" cy="423009"/>
          </a:xfrm>
        </p:spPr>
        <p:txBody>
          <a:bodyPr/>
          <a:lstStyle/>
          <a:p>
            <a:r>
              <a:rPr lang="fr-CH" dirty="0" err="1"/>
              <a:t>Creating</a:t>
            </a:r>
            <a:r>
              <a:rPr lang="fr-CH" dirty="0"/>
              <a:t> value </a:t>
            </a:r>
            <a:r>
              <a:rPr lang="fr-CH" dirty="0" err="1"/>
              <a:t>with</a:t>
            </a:r>
            <a:r>
              <a:rPr lang="fr-CH" dirty="0"/>
              <a:t> passion for </a:t>
            </a:r>
            <a:r>
              <a:rPr lang="fr-CH" dirty="0" err="1"/>
              <a:t>precision</a:t>
            </a:r>
            <a:endParaRPr lang="fr-CH" dirty="0"/>
          </a:p>
          <a:p>
            <a:endParaRPr lang="fr-CH" dirty="0"/>
          </a:p>
        </p:txBody>
      </p:sp>
      <p:pic>
        <p:nvPicPr>
          <p:cNvPr id="4" name="Picture Placeholder 5" descr="A picture containing outdoor, sky, grass, building&#10;&#10;Description automatically generated">
            <a:extLst>
              <a:ext uri="{FF2B5EF4-FFF2-40B4-BE49-F238E27FC236}">
                <a16:creationId xmlns:a16="http://schemas.microsoft.com/office/drawing/2014/main" id="{287E9B45-D4BC-4E18-E2D9-B56C92C6E82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1027113"/>
            <a:ext cx="12192000" cy="4318000"/>
          </a:xfrm>
        </p:spPr>
      </p:pic>
    </p:spTree>
    <p:extLst>
      <p:ext uri="{BB962C8B-B14F-4D97-AF65-F5344CB8AC3E}">
        <p14:creationId xmlns:p14="http://schemas.microsoft.com/office/powerpoint/2010/main" val="113537936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indoor, table, counter, sitting&#10;&#10;Description automatically generated">
            <a:extLst>
              <a:ext uri="{FF2B5EF4-FFF2-40B4-BE49-F238E27FC236}">
                <a16:creationId xmlns:a16="http://schemas.microsoft.com/office/drawing/2014/main" id="{4F096B12-7477-4759-8E18-7930706F3D7F}"/>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6937" r="10085"/>
          <a:stretch/>
        </p:blipFill>
        <p:spPr>
          <a:xfrm>
            <a:off x="6743701" y="-1926"/>
            <a:ext cx="5448299" cy="6859926"/>
          </a:xfrm>
        </p:spPr>
      </p:pic>
      <p:sp>
        <p:nvSpPr>
          <p:cNvPr id="8" name="Text Placeholder 7">
            <a:extLst>
              <a:ext uri="{FF2B5EF4-FFF2-40B4-BE49-F238E27FC236}">
                <a16:creationId xmlns:a16="http://schemas.microsoft.com/office/drawing/2014/main" id="{802EDC7E-CE62-41DB-BD61-9F141C064C7F}"/>
              </a:ext>
            </a:extLst>
          </p:cNvPr>
          <p:cNvSpPr>
            <a:spLocks noGrp="1"/>
          </p:cNvSpPr>
          <p:nvPr>
            <p:ph type="body" sz="quarter" idx="14"/>
          </p:nvPr>
        </p:nvSpPr>
        <p:spPr>
          <a:xfrm>
            <a:off x="644558" y="841366"/>
            <a:ext cx="5452897" cy="784254"/>
          </a:xfrm>
        </p:spPr>
        <p:txBody>
          <a:bodyPr>
            <a:normAutofit fontScale="62500" lnSpcReduction="20000"/>
          </a:bodyPr>
          <a:lstStyle/>
          <a:p>
            <a:r>
              <a:rPr lang="en-US" dirty="0"/>
              <a:t>The Mikron Group Mission</a:t>
            </a:r>
          </a:p>
        </p:txBody>
      </p:sp>
      <p:sp>
        <p:nvSpPr>
          <p:cNvPr id="10" name="Text Placeholder 9">
            <a:extLst>
              <a:ext uri="{FF2B5EF4-FFF2-40B4-BE49-F238E27FC236}">
                <a16:creationId xmlns:a16="http://schemas.microsoft.com/office/drawing/2014/main" id="{6D5567A0-205F-41F3-94CB-D085C1662DD7}"/>
              </a:ext>
            </a:extLst>
          </p:cNvPr>
          <p:cNvSpPr>
            <a:spLocks noGrp="1"/>
          </p:cNvSpPr>
          <p:nvPr>
            <p:ph type="body" sz="quarter" idx="20"/>
          </p:nvPr>
        </p:nvSpPr>
        <p:spPr>
          <a:xfrm>
            <a:off x="696913" y="2193925"/>
            <a:ext cx="5399087" cy="3921326"/>
          </a:xfrm>
        </p:spPr>
        <p:txBody>
          <a:bodyPr/>
          <a:lstStyle/>
          <a:p>
            <a:pPr marL="0" indent="0" algn="l">
              <a:buNone/>
            </a:pPr>
            <a:r>
              <a:rPr lang="en-US" dirty="0">
                <a:solidFill>
                  <a:schemeClr val="tx1"/>
                </a:solidFill>
                <a:ea typeface="Gothic A1 SemiBold" pitchFamily="2" charset="-127"/>
                <a:cs typeface="Gothic A1 SemiBold" pitchFamily="2" charset="-127"/>
              </a:rPr>
              <a:t>As a global, leading supplier of high-volume, high-precision machining and automation solutions, we help our customers to achieve and keep the leading position in their business and to increase industrial productivity and quality.</a:t>
            </a:r>
          </a:p>
          <a:p>
            <a:endParaRPr lang="en-US" dirty="0"/>
          </a:p>
        </p:txBody>
      </p:sp>
    </p:spTree>
    <p:extLst>
      <p:ext uri="{BB962C8B-B14F-4D97-AF65-F5344CB8AC3E}">
        <p14:creationId xmlns:p14="http://schemas.microsoft.com/office/powerpoint/2010/main" val="8119980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15EF9825-7236-4C10-AE03-1CD406ECDDD8}"/>
              </a:ext>
            </a:extLst>
          </p:cNvPr>
          <p:cNvSpPr txBox="1">
            <a:spLocks noGrp="1"/>
          </p:cNvSpPr>
          <p:nvPr>
            <p:ph type="title"/>
          </p:nvPr>
        </p:nvSpPr>
        <p:spPr/>
        <p:txBody>
          <a:bodyPr/>
          <a:lstStyle/>
          <a:p>
            <a:r>
              <a:rPr lang="en-US" noProof="1"/>
              <a:t>Mikron Automation</a:t>
            </a:r>
          </a:p>
        </p:txBody>
      </p:sp>
      <p:sp>
        <p:nvSpPr>
          <p:cNvPr id="27" name="Foliennummernplatzhalter 26"/>
          <p:cNvSpPr>
            <a:spLocks noGrp="1"/>
          </p:cNvSpPr>
          <p:nvPr>
            <p:ph type="sldNum" sz="quarter" idx="12"/>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70" b="0" i="0" u="none" strike="noStrike" kern="1200" cap="none" spc="0" normalizeH="0" baseline="0" noProof="0" smtClean="0">
                <a:ln>
                  <a:noFill/>
                </a:ln>
                <a:solidFill>
                  <a:srgbClr val="003399"/>
                </a:solidFill>
                <a:effectLst/>
                <a:uLnTx/>
                <a:uFillTx/>
                <a:latin typeface="Gothic A1" pitchFamily="2" charset="-127"/>
                <a:ea typeface="Gothic A1" pitchFamily="2" charset="-127"/>
                <a:cs typeface="Gothic A1" pitchFamily="2" charset="-127"/>
              </a:rPr>
              <a:pPr marL="0" marR="0" lvl="0" indent="0" algn="l" defTabSz="277246" rtl="0" eaLnBrk="1" fontAlgn="auto" latinLnBrk="0" hangingPunct="1">
                <a:lnSpc>
                  <a:spcPct val="100000"/>
                </a:lnSpc>
                <a:spcBef>
                  <a:spcPts val="0"/>
                </a:spcBef>
                <a:spcAft>
                  <a:spcPts val="0"/>
                </a:spcAft>
                <a:buClrTx/>
                <a:buSzTx/>
                <a:buFontTx/>
                <a:buNone/>
                <a:tabLst/>
                <a:defRPr/>
              </a:pPr>
              <a:t>3</a:t>
            </a:fld>
            <a:endParaRPr kumimoji="0" lang="en-US" sz="970" b="0" i="0" u="none" strike="noStrike" kern="1200" cap="none" spc="0" normalizeH="0" baseline="0" noProof="0" dirty="0">
              <a:ln>
                <a:noFill/>
              </a:ln>
              <a:solidFill>
                <a:srgbClr val="003399"/>
              </a:solidFill>
              <a:effectLst/>
              <a:uLnTx/>
              <a:uFillTx/>
              <a:latin typeface="Gothic A1" pitchFamily="2" charset="-127"/>
              <a:ea typeface="Gothic A1" pitchFamily="2" charset="-127"/>
              <a:cs typeface="Gothic A1" pitchFamily="2" charset="-127"/>
            </a:endParaRPr>
          </a:p>
        </p:txBody>
      </p:sp>
      <p:sp>
        <p:nvSpPr>
          <p:cNvPr id="4" name="Untertitel 3"/>
          <p:cNvSpPr>
            <a:spLocks noGrp="1"/>
          </p:cNvSpPr>
          <p:nvPr>
            <p:ph type="subTitle" idx="4"/>
          </p:nvPr>
        </p:nvSpPr>
        <p:spPr>
          <a:xfrm>
            <a:off x="696822" y="1257238"/>
            <a:ext cx="10764960" cy="631711"/>
          </a:xfrm>
        </p:spPr>
        <p:txBody>
          <a:bodyPr/>
          <a:lstStyle/>
          <a:p>
            <a:r>
              <a:rPr lang="en-US" noProof="1"/>
              <a:t>your partner for scalable and customized assembly systems – </a:t>
            </a:r>
          </a:p>
          <a:p>
            <a:r>
              <a:rPr lang="en-US" noProof="1"/>
              <a:t>from the first idea to the highest performance solutions</a:t>
            </a:r>
          </a:p>
        </p:txBody>
      </p:sp>
      <p:sp>
        <p:nvSpPr>
          <p:cNvPr id="7" name="Espace réservé du texte 6">
            <a:extLst>
              <a:ext uri="{FF2B5EF4-FFF2-40B4-BE49-F238E27FC236}">
                <a16:creationId xmlns:a16="http://schemas.microsoft.com/office/drawing/2014/main" id="{F2D89346-D3BB-4672-8F3B-9025B9FD8214}"/>
              </a:ext>
            </a:extLst>
          </p:cNvPr>
          <p:cNvSpPr>
            <a:spLocks noGrp="1"/>
          </p:cNvSpPr>
          <p:nvPr>
            <p:ph type="body" sz="quarter" idx="13"/>
          </p:nvPr>
        </p:nvSpPr>
        <p:spPr>
          <a:xfrm>
            <a:off x="94284" y="4005064"/>
            <a:ext cx="2880320" cy="775502"/>
          </a:xfrm>
        </p:spPr>
        <p:txBody>
          <a:bodyPr>
            <a:normAutofit fontScale="25000" lnSpcReduction="20000"/>
          </a:bodyPr>
          <a:lstStyle/>
          <a:p>
            <a:pPr>
              <a:lnSpc>
                <a:spcPct val="143000"/>
              </a:lnSpc>
            </a:pPr>
            <a:r>
              <a:rPr lang="en-US" sz="5600" dirty="0"/>
              <a:t>Mikron Switzerland AG, Boudry</a:t>
            </a:r>
            <a:br>
              <a:rPr lang="en-US" sz="5600" dirty="0"/>
            </a:br>
            <a:r>
              <a:rPr lang="en-US" sz="5600" dirty="0"/>
              <a:t>HQ</a:t>
            </a:r>
          </a:p>
          <a:p>
            <a:r>
              <a:rPr lang="en-US" sz="4800" dirty="0">
                <a:solidFill>
                  <a:srgbClr val="003399"/>
                </a:solidFill>
              </a:rPr>
              <a:t>450+ employees</a:t>
            </a:r>
            <a:endParaRPr lang="en-US" sz="1600" dirty="0">
              <a:solidFill>
                <a:srgbClr val="003399"/>
              </a:solidFill>
            </a:endParaRPr>
          </a:p>
        </p:txBody>
      </p:sp>
      <p:sp>
        <p:nvSpPr>
          <p:cNvPr id="8" name="Espace réservé du texte 7">
            <a:extLst>
              <a:ext uri="{FF2B5EF4-FFF2-40B4-BE49-F238E27FC236}">
                <a16:creationId xmlns:a16="http://schemas.microsoft.com/office/drawing/2014/main" id="{0B59685E-3CFE-4324-9AC5-85946470B9C6}"/>
              </a:ext>
            </a:extLst>
          </p:cNvPr>
          <p:cNvSpPr>
            <a:spLocks noGrp="1"/>
          </p:cNvSpPr>
          <p:nvPr>
            <p:ph type="body" sz="quarter" idx="14"/>
          </p:nvPr>
        </p:nvSpPr>
        <p:spPr>
          <a:xfrm>
            <a:off x="2866087" y="4005064"/>
            <a:ext cx="1858160" cy="572844"/>
          </a:xfrm>
        </p:spPr>
        <p:txBody>
          <a:bodyPr>
            <a:noAutofit/>
          </a:bodyPr>
          <a:lstStyle/>
          <a:p>
            <a:r>
              <a:rPr lang="en-US" dirty="0"/>
              <a:t>Mikron Denver</a:t>
            </a:r>
          </a:p>
          <a:p>
            <a:endParaRPr lang="en-US" dirty="0"/>
          </a:p>
          <a:p>
            <a:pPr lvl="0"/>
            <a:r>
              <a:rPr lang="en-US" sz="1200" dirty="0">
                <a:solidFill>
                  <a:srgbClr val="003399"/>
                </a:solidFill>
              </a:rPr>
              <a:t>260+ employees</a:t>
            </a:r>
          </a:p>
          <a:p>
            <a:endParaRPr lang="en-US" dirty="0"/>
          </a:p>
        </p:txBody>
      </p:sp>
      <p:sp>
        <p:nvSpPr>
          <p:cNvPr id="11" name="Espace réservé du texte 10">
            <a:extLst>
              <a:ext uri="{FF2B5EF4-FFF2-40B4-BE49-F238E27FC236}">
                <a16:creationId xmlns:a16="http://schemas.microsoft.com/office/drawing/2014/main" id="{AD8932CA-04BF-4248-92DE-DE5855A870A6}"/>
              </a:ext>
            </a:extLst>
          </p:cNvPr>
          <p:cNvSpPr>
            <a:spLocks noGrp="1"/>
          </p:cNvSpPr>
          <p:nvPr>
            <p:ph type="body" sz="quarter" idx="17"/>
          </p:nvPr>
        </p:nvSpPr>
        <p:spPr>
          <a:xfrm>
            <a:off x="5222336" y="4005065"/>
            <a:ext cx="1858160" cy="657808"/>
          </a:xfrm>
        </p:spPr>
        <p:txBody>
          <a:bodyPr>
            <a:noAutofit/>
          </a:bodyPr>
          <a:lstStyle/>
          <a:p>
            <a:r>
              <a:rPr lang="en-US" dirty="0"/>
              <a:t>Mikron Singapore</a:t>
            </a:r>
          </a:p>
          <a:p>
            <a:endParaRPr lang="en-US" dirty="0"/>
          </a:p>
          <a:p>
            <a:r>
              <a:rPr lang="en-US" sz="1200" dirty="0">
                <a:solidFill>
                  <a:srgbClr val="003399"/>
                </a:solidFill>
              </a:rPr>
              <a:t>60 employees</a:t>
            </a:r>
          </a:p>
          <a:p>
            <a:endParaRPr lang="en-US" dirty="0"/>
          </a:p>
        </p:txBody>
      </p:sp>
      <p:sp>
        <p:nvSpPr>
          <p:cNvPr id="12" name="Espace réservé du texte 11">
            <a:extLst>
              <a:ext uri="{FF2B5EF4-FFF2-40B4-BE49-F238E27FC236}">
                <a16:creationId xmlns:a16="http://schemas.microsoft.com/office/drawing/2014/main" id="{BB159D4D-14E1-47D8-A1AF-F0CCE1486800}"/>
              </a:ext>
            </a:extLst>
          </p:cNvPr>
          <p:cNvSpPr>
            <a:spLocks noGrp="1"/>
          </p:cNvSpPr>
          <p:nvPr>
            <p:ph type="body" sz="quarter" idx="18"/>
          </p:nvPr>
        </p:nvSpPr>
        <p:spPr/>
        <p:txBody>
          <a:bodyPr>
            <a:normAutofit/>
          </a:bodyPr>
          <a:lstStyle/>
          <a:p>
            <a:r>
              <a:rPr lang="en-US" b="1" dirty="0">
                <a:solidFill>
                  <a:srgbClr val="003399"/>
                </a:solidFill>
              </a:rPr>
              <a:t>231 million CHF</a:t>
            </a:r>
          </a:p>
          <a:p>
            <a:r>
              <a:rPr lang="en-US" dirty="0"/>
              <a:t>Sales(2023)</a:t>
            </a:r>
          </a:p>
        </p:txBody>
      </p:sp>
      <p:sp>
        <p:nvSpPr>
          <p:cNvPr id="32" name="Espace réservé du texte 31">
            <a:extLst>
              <a:ext uri="{FF2B5EF4-FFF2-40B4-BE49-F238E27FC236}">
                <a16:creationId xmlns:a16="http://schemas.microsoft.com/office/drawing/2014/main" id="{B936D915-A58C-44DE-8A1C-F6B97C2E5805}"/>
              </a:ext>
            </a:extLst>
          </p:cNvPr>
          <p:cNvSpPr>
            <a:spLocks noGrp="1"/>
          </p:cNvSpPr>
          <p:nvPr>
            <p:ph type="body" sz="quarter" idx="24"/>
          </p:nvPr>
        </p:nvSpPr>
        <p:spPr/>
        <p:txBody>
          <a:bodyPr>
            <a:normAutofit lnSpcReduction="10000"/>
          </a:bodyPr>
          <a:lstStyle/>
          <a:p>
            <a:r>
              <a:rPr lang="en-US" sz="2100" b="1" dirty="0">
                <a:solidFill>
                  <a:srgbClr val="003399"/>
                </a:solidFill>
              </a:rPr>
              <a:t>4’100</a:t>
            </a:r>
          </a:p>
          <a:p>
            <a:r>
              <a:rPr lang="en-US" dirty="0"/>
              <a:t>systems installed</a:t>
            </a:r>
          </a:p>
        </p:txBody>
      </p:sp>
      <p:sp>
        <p:nvSpPr>
          <p:cNvPr id="34" name="Espace réservé du texte 33">
            <a:extLst>
              <a:ext uri="{FF2B5EF4-FFF2-40B4-BE49-F238E27FC236}">
                <a16:creationId xmlns:a16="http://schemas.microsoft.com/office/drawing/2014/main" id="{72C61EB7-A72E-474D-9854-B6DD859F9B8A}"/>
              </a:ext>
            </a:extLst>
          </p:cNvPr>
          <p:cNvSpPr>
            <a:spLocks noGrp="1"/>
          </p:cNvSpPr>
          <p:nvPr>
            <p:ph type="body" sz="quarter" idx="25"/>
          </p:nvPr>
        </p:nvSpPr>
        <p:spPr/>
        <p:txBody>
          <a:bodyPr>
            <a:normAutofit lnSpcReduction="10000"/>
          </a:bodyPr>
          <a:lstStyle/>
          <a:p>
            <a:r>
              <a:rPr lang="en-US" sz="2100" b="1" dirty="0">
                <a:solidFill>
                  <a:srgbClr val="003399"/>
                </a:solidFill>
              </a:rPr>
              <a:t>100+</a:t>
            </a:r>
          </a:p>
          <a:p>
            <a:r>
              <a:rPr lang="en-US" dirty="0"/>
              <a:t>years of experience</a:t>
            </a:r>
          </a:p>
        </p:txBody>
      </p:sp>
      <p:sp>
        <p:nvSpPr>
          <p:cNvPr id="18" name="Espace réservé du texte 10">
            <a:extLst>
              <a:ext uri="{FF2B5EF4-FFF2-40B4-BE49-F238E27FC236}">
                <a16:creationId xmlns:a16="http://schemas.microsoft.com/office/drawing/2014/main" id="{FD14EB36-CBCC-4753-B7BC-7CC0CE396EBD}"/>
              </a:ext>
            </a:extLst>
          </p:cNvPr>
          <p:cNvSpPr txBox="1">
            <a:spLocks/>
          </p:cNvSpPr>
          <p:nvPr/>
        </p:nvSpPr>
        <p:spPr>
          <a:xfrm>
            <a:off x="7538797" y="4005064"/>
            <a:ext cx="1858160" cy="696153"/>
          </a:xfrm>
          <a:prstGeom prst="rect">
            <a:avLst/>
          </a:prstGeom>
        </p:spPr>
        <p:txBody>
          <a:bodyPr vert="horz" lIns="91440" tIns="45720" rIns="91440" bIns="45720" rtlCol="0">
            <a:noAutofit/>
          </a:bodyPr>
          <a:lstStyle>
            <a:lvl1pPr marL="0" indent="0" algn="ctr" eaLnBrk="1" hangingPunct="1">
              <a:lnSpc>
                <a:spcPct val="120000"/>
              </a:lnSpc>
              <a:buFont typeface="Gothic A1" pitchFamily="2" charset="-127"/>
              <a:buNone/>
              <a:defRPr sz="1400">
                <a:solidFill>
                  <a:schemeClr val="bg1"/>
                </a:solidFill>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r>
              <a:rPr kumimoji="0" lang="en-US" sz="1400" b="0" i="0" u="none" strike="noStrike" kern="0" cap="none" spc="0" normalizeH="0" baseline="0" noProof="0" dirty="0">
                <a:ln>
                  <a:noFill/>
                </a:ln>
                <a:solidFill>
                  <a:srgbClr val="FFFFFF"/>
                </a:solidFill>
                <a:effectLst/>
                <a:uLnTx/>
                <a:uFillTx/>
                <a:latin typeface="Gothic A1"/>
                <a:ea typeface="+mn-ea"/>
                <a:cs typeface="+mn-cs"/>
              </a:rPr>
              <a:t>Mikron Shanghai</a:t>
            </a:r>
          </a:p>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endParaRPr kumimoji="0" lang="en-US" sz="1400" b="0" i="0" u="none" strike="noStrike" kern="0" cap="none" spc="0" normalizeH="0" baseline="0" noProof="0" dirty="0">
              <a:ln>
                <a:noFill/>
              </a:ln>
              <a:solidFill>
                <a:srgbClr val="FFFFFF"/>
              </a:solidFill>
              <a:effectLst/>
              <a:uLnTx/>
              <a:uFillTx/>
              <a:latin typeface="Gothic A1"/>
              <a:ea typeface="+mn-ea"/>
              <a:cs typeface="+mn-cs"/>
            </a:endParaRPr>
          </a:p>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r>
              <a:rPr kumimoji="0" lang="en-US" sz="1200" b="0" i="0" u="none" strike="noStrike" kern="0" cap="none" spc="0" normalizeH="0" baseline="0" noProof="0" dirty="0">
                <a:ln>
                  <a:noFill/>
                </a:ln>
                <a:solidFill>
                  <a:srgbClr val="003399"/>
                </a:solidFill>
                <a:effectLst/>
                <a:uLnTx/>
                <a:uFillTx/>
                <a:latin typeface="Gothic A1"/>
                <a:ea typeface="+mn-ea"/>
                <a:cs typeface="+mn-cs"/>
              </a:rPr>
              <a:t>50 employees</a:t>
            </a:r>
          </a:p>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endParaRPr kumimoji="0" lang="en-US" sz="1400" b="0" i="0" u="none" strike="noStrike" kern="0" cap="none" spc="0" normalizeH="0" baseline="0" noProof="0" dirty="0">
              <a:ln>
                <a:noFill/>
              </a:ln>
              <a:solidFill>
                <a:srgbClr val="FFFFFF"/>
              </a:solidFill>
              <a:effectLst/>
              <a:uLnTx/>
              <a:uFillTx/>
              <a:latin typeface="Gothic A1"/>
              <a:ea typeface="+mn-ea"/>
              <a:cs typeface="+mn-cs"/>
            </a:endParaRPr>
          </a:p>
        </p:txBody>
      </p:sp>
      <p:pic>
        <p:nvPicPr>
          <p:cNvPr id="25" name="Espace réservé pour une image  24">
            <a:extLst>
              <a:ext uri="{FF2B5EF4-FFF2-40B4-BE49-F238E27FC236}">
                <a16:creationId xmlns:a16="http://schemas.microsoft.com/office/drawing/2014/main" id="{9529541D-E87A-497B-8EA1-4D495C5332A1}"/>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a:xfrm>
            <a:off x="716728" y="2224088"/>
            <a:ext cx="1620838" cy="1620837"/>
          </a:xfrm>
        </p:spPr>
      </p:pic>
      <p:pic>
        <p:nvPicPr>
          <p:cNvPr id="28" name="Espace réservé pour une image  27">
            <a:extLst>
              <a:ext uri="{FF2B5EF4-FFF2-40B4-BE49-F238E27FC236}">
                <a16:creationId xmlns:a16="http://schemas.microsoft.com/office/drawing/2014/main" id="{26A557E1-10E8-46D5-909C-9E0A53B0A33B}"/>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a:fillRect/>
          </a:stretch>
        </p:blipFill>
        <p:spPr>
          <a:xfrm>
            <a:off x="3011329" y="2224088"/>
            <a:ext cx="1619250" cy="1620837"/>
          </a:xfrm>
        </p:spPr>
      </p:pic>
      <p:pic>
        <p:nvPicPr>
          <p:cNvPr id="48" name="Espace réservé pour une image  47">
            <a:extLst>
              <a:ext uri="{FF2B5EF4-FFF2-40B4-BE49-F238E27FC236}">
                <a16:creationId xmlns:a16="http://schemas.microsoft.com/office/drawing/2014/main" id="{9847E14D-0843-4930-97B8-493AFF895978}"/>
              </a:ext>
            </a:extLst>
          </p:cNvPr>
          <p:cNvPicPr>
            <a:picLocks noGrp="1" noChangeAspect="1"/>
          </p:cNvPicPr>
          <p:nvPr>
            <p:ph type="pic" sz="quarter" idx="23"/>
          </p:nvPr>
        </p:nvPicPr>
        <p:blipFill>
          <a:blip r:embed="rId5" cstate="screen">
            <a:extLst>
              <a:ext uri="{28A0092B-C50C-407E-A947-70E740481C1C}">
                <a14:useLocalDpi xmlns:a14="http://schemas.microsoft.com/office/drawing/2010/main"/>
              </a:ext>
            </a:extLst>
          </a:blip>
          <a:srcRect/>
          <a:stretch>
            <a:fillRect/>
          </a:stretch>
        </p:blipFill>
        <p:spPr>
          <a:xfrm>
            <a:off x="7634022" y="2224809"/>
            <a:ext cx="1620000" cy="1620000"/>
          </a:xfrm>
        </p:spPr>
      </p:pic>
      <p:pic>
        <p:nvPicPr>
          <p:cNvPr id="49" name="Espace réservé pour une image  39">
            <a:extLst>
              <a:ext uri="{FF2B5EF4-FFF2-40B4-BE49-F238E27FC236}">
                <a16:creationId xmlns:a16="http://schemas.microsoft.com/office/drawing/2014/main" id="{752B20A9-FA75-4F59-B33A-C961E1AC2AF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312454" y="2224088"/>
            <a:ext cx="1620837" cy="1620837"/>
          </a:xfrm>
          <a:prstGeom prst="ellipse">
            <a:avLst/>
          </a:prstGeom>
          <a:ln w="57150">
            <a:solidFill>
              <a:schemeClr val="bg1"/>
            </a:solidFill>
          </a:ln>
        </p:spPr>
      </p:pic>
      <p:sp>
        <p:nvSpPr>
          <p:cNvPr id="16" name="Espace réservé du texte 9">
            <a:extLst>
              <a:ext uri="{FF2B5EF4-FFF2-40B4-BE49-F238E27FC236}">
                <a16:creationId xmlns:a16="http://schemas.microsoft.com/office/drawing/2014/main" id="{4574B97E-AFF7-4F18-8799-7A6EA830B09F}"/>
              </a:ext>
            </a:extLst>
          </p:cNvPr>
          <p:cNvSpPr txBox="1">
            <a:spLocks/>
          </p:cNvSpPr>
          <p:nvPr/>
        </p:nvSpPr>
        <p:spPr>
          <a:xfrm>
            <a:off x="9714957" y="3996971"/>
            <a:ext cx="1858160" cy="696153"/>
          </a:xfrm>
          <a:prstGeom prst="rect">
            <a:avLst/>
          </a:prstGeom>
        </p:spPr>
        <p:txBody>
          <a:bodyPr vert="horz" lIns="91440" tIns="45720" rIns="91440" bIns="45720" rtlCol="0">
            <a:noAutofit/>
          </a:bodyPr>
          <a:lstStyle>
            <a:lvl1pPr marL="0" indent="0" algn="ctr" eaLnBrk="1" hangingPunct="1">
              <a:lnSpc>
                <a:spcPct val="120000"/>
              </a:lnSpc>
              <a:buFont typeface="Gothic A1" pitchFamily="2" charset="-127"/>
              <a:buNone/>
              <a:defRPr sz="1400">
                <a:solidFill>
                  <a:schemeClr val="bg1"/>
                </a:solidFill>
                <a:latin typeface="+mn-lt"/>
                <a:ea typeface="+mn-ea"/>
                <a:cs typeface="+mn-cs"/>
              </a:defRPr>
            </a:lvl1pPr>
            <a:lvl2pPr marL="265113" indent="-265113" eaLnBrk="1" hangingPunct="1">
              <a:lnSpc>
                <a:spcPct val="120000"/>
              </a:lnSpc>
              <a:buFont typeface="Gothic A1" pitchFamily="2" charset="-127"/>
              <a:buChar char="&gt;"/>
              <a:defRPr sz="1400">
                <a:latin typeface="+mn-lt"/>
                <a:ea typeface="+mn-ea"/>
                <a:cs typeface="+mn-cs"/>
              </a:defRPr>
            </a:lvl2pPr>
            <a:lvl3pPr marL="554492" eaLnBrk="1" hangingPunct="1">
              <a:lnSpc>
                <a:spcPct val="120000"/>
              </a:lnSpc>
              <a:defRPr sz="1400">
                <a:latin typeface="+mn-lt"/>
                <a:ea typeface="+mn-ea"/>
                <a:cs typeface="+mn-cs"/>
              </a:defRPr>
            </a:lvl3pPr>
            <a:lvl4pPr marL="831738" eaLnBrk="1" hangingPunct="1">
              <a:lnSpc>
                <a:spcPct val="120000"/>
              </a:lnSpc>
              <a:defRPr sz="1200">
                <a:latin typeface="+mn-lt"/>
                <a:ea typeface="+mn-ea"/>
                <a:cs typeface="+mn-cs"/>
              </a:defRPr>
            </a:lvl4pPr>
            <a:lvl5pPr marL="1108984" eaLnBrk="1" hangingPunct="1">
              <a:defRPr sz="1200">
                <a:latin typeface="+mn-lt"/>
                <a:ea typeface="+mn-ea"/>
                <a:cs typeface="+mn-cs"/>
              </a:defRPr>
            </a:lvl5pPr>
            <a:lvl6pPr marL="1386230" eaLnBrk="1" hangingPunct="1">
              <a:defRPr>
                <a:latin typeface="+mn-lt"/>
                <a:ea typeface="+mn-ea"/>
                <a:cs typeface="+mn-cs"/>
              </a:defRPr>
            </a:lvl6pPr>
            <a:lvl7pPr marL="1663477"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r>
              <a:rPr kumimoji="0" lang="en-US" sz="1400" b="0" i="0" u="none" strike="noStrike" kern="0" cap="none" spc="0" normalizeH="0" baseline="0" noProof="0" dirty="0">
                <a:ln>
                  <a:noFill/>
                </a:ln>
                <a:solidFill>
                  <a:srgbClr val="FFFFFF"/>
                </a:solidFill>
                <a:effectLst/>
                <a:uLnTx/>
                <a:uFillTx/>
                <a:latin typeface="Gothic A1"/>
                <a:ea typeface="+mn-ea"/>
                <a:cs typeface="+mn-cs"/>
              </a:rPr>
              <a:t>Mikron Kaunas</a:t>
            </a:r>
          </a:p>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endParaRPr kumimoji="0" lang="en-US" sz="1400" b="0" i="0" u="none" strike="noStrike" kern="0" cap="none" spc="0" normalizeH="0" baseline="0" noProof="0" dirty="0">
              <a:ln>
                <a:noFill/>
              </a:ln>
              <a:solidFill>
                <a:srgbClr val="FFFFFF"/>
              </a:solidFill>
              <a:effectLst/>
              <a:uLnTx/>
              <a:uFillTx/>
              <a:latin typeface="Gothic A1"/>
              <a:ea typeface="+mn-ea"/>
              <a:cs typeface="+mn-cs"/>
            </a:endParaRPr>
          </a:p>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r>
              <a:rPr lang="en-US" sz="1200" kern="0" dirty="0">
                <a:solidFill>
                  <a:srgbClr val="003399"/>
                </a:solidFill>
                <a:latin typeface="Gothic A1"/>
              </a:rPr>
              <a:t>35</a:t>
            </a:r>
            <a:r>
              <a:rPr kumimoji="0" lang="en-US" sz="1200" b="0" i="0" u="none" strike="noStrike" kern="0" cap="none" spc="0" normalizeH="0" baseline="0" noProof="0" dirty="0">
                <a:ln>
                  <a:noFill/>
                </a:ln>
                <a:solidFill>
                  <a:srgbClr val="003399"/>
                </a:solidFill>
                <a:effectLst/>
                <a:uLnTx/>
                <a:uFillTx/>
                <a:latin typeface="Gothic A1"/>
                <a:ea typeface="+mn-ea"/>
                <a:cs typeface="+mn-cs"/>
              </a:rPr>
              <a:t> employees</a:t>
            </a:r>
          </a:p>
          <a:p>
            <a:pPr marL="0" marR="0" lvl="0" indent="0" algn="ctr" defTabSz="914400" rtl="0" eaLnBrk="1" fontAlgn="auto" latinLnBrk="0" hangingPunct="1">
              <a:lnSpc>
                <a:spcPct val="120000"/>
              </a:lnSpc>
              <a:spcBef>
                <a:spcPts val="0"/>
              </a:spcBef>
              <a:spcAft>
                <a:spcPts val="0"/>
              </a:spcAft>
              <a:buClrTx/>
              <a:buSzTx/>
              <a:buFont typeface="Gothic A1" pitchFamily="2" charset="-127"/>
              <a:buNone/>
              <a:tabLst/>
              <a:defRPr/>
            </a:pPr>
            <a:endParaRPr kumimoji="0" lang="en-US" sz="1400" b="0" i="0" u="none" strike="noStrike" kern="0" cap="none" spc="0" normalizeH="0" baseline="0" noProof="0" dirty="0">
              <a:ln>
                <a:noFill/>
              </a:ln>
              <a:solidFill>
                <a:srgbClr val="FFFFFF"/>
              </a:solidFill>
              <a:effectLst/>
              <a:uLnTx/>
              <a:uFillTx/>
              <a:latin typeface="Gothic A1"/>
              <a:ea typeface="+mn-ea"/>
              <a:cs typeface="+mn-cs"/>
            </a:endParaRPr>
          </a:p>
        </p:txBody>
      </p:sp>
      <p:pic>
        <p:nvPicPr>
          <p:cNvPr id="17" name="Espace réservé pour une image  5">
            <a:extLst>
              <a:ext uri="{FF2B5EF4-FFF2-40B4-BE49-F238E27FC236}">
                <a16:creationId xmlns:a16="http://schemas.microsoft.com/office/drawing/2014/main" id="{E90E9BFA-4606-41EA-9D17-6A87267569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53500" y="2217466"/>
            <a:ext cx="1619250" cy="1619250"/>
          </a:xfrm>
          <a:prstGeom prst="ellipse">
            <a:avLst/>
          </a:prstGeom>
          <a:ln w="57150">
            <a:solidFill>
              <a:schemeClr val="bg1"/>
            </a:solidFill>
          </a:ln>
        </p:spPr>
      </p:pic>
    </p:spTree>
    <p:extLst>
      <p:ext uri="{BB962C8B-B14F-4D97-AF65-F5344CB8AC3E}">
        <p14:creationId xmlns:p14="http://schemas.microsoft.com/office/powerpoint/2010/main" val="366722576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2263C-8042-4632-AA7E-B000FF92252A}"/>
              </a:ext>
            </a:extLst>
          </p:cNvPr>
          <p:cNvSpPr>
            <a:spLocks noGrp="1"/>
          </p:cNvSpPr>
          <p:nvPr>
            <p:ph type="title"/>
          </p:nvPr>
        </p:nvSpPr>
        <p:spPr/>
        <p:txBody>
          <a:bodyPr/>
          <a:lstStyle/>
          <a:p>
            <a:r>
              <a:rPr lang="en-US"/>
              <a:t>Mikron Corporation Denver</a:t>
            </a:r>
          </a:p>
        </p:txBody>
      </p:sp>
      <p:sp>
        <p:nvSpPr>
          <p:cNvPr id="5" name="Espace réservé du numéro de diapositive 4">
            <a:extLst>
              <a:ext uri="{FF2B5EF4-FFF2-40B4-BE49-F238E27FC236}">
                <a16:creationId xmlns:a16="http://schemas.microsoft.com/office/drawing/2014/main" id="{D9D8D26C-8A32-42B7-9242-6CC496FC00B0}"/>
              </a:ext>
            </a:extLst>
          </p:cNvPr>
          <p:cNvSpPr>
            <a:spLocks noGrp="1"/>
          </p:cNvSpPr>
          <p:nvPr>
            <p:ph type="sldNum" sz="quarter" idx="12"/>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70" b="0" i="0" u="none" strike="noStrike" kern="1200" cap="none" spc="0" normalizeH="0" baseline="0" noProof="0" smtClean="0">
                <a:ln>
                  <a:noFill/>
                </a:ln>
                <a:solidFill>
                  <a:srgbClr val="003399"/>
                </a:solidFill>
                <a:effectLst/>
                <a:uLnTx/>
                <a:uFillTx/>
                <a:latin typeface="Gothic A1" pitchFamily="2" charset="-127"/>
                <a:ea typeface="Gothic A1" pitchFamily="2" charset="-127"/>
                <a:cs typeface="Gothic A1" pitchFamily="2" charset="-127"/>
              </a:rPr>
              <a:pPr marL="0" marR="0" lvl="0" indent="0" algn="l" defTabSz="277246" rtl="0" eaLnBrk="1" fontAlgn="auto" latinLnBrk="0" hangingPunct="1">
                <a:lnSpc>
                  <a:spcPct val="100000"/>
                </a:lnSpc>
                <a:spcBef>
                  <a:spcPts val="0"/>
                </a:spcBef>
                <a:spcAft>
                  <a:spcPts val="0"/>
                </a:spcAft>
                <a:buClrTx/>
                <a:buSzTx/>
                <a:buFontTx/>
                <a:buNone/>
                <a:tabLst/>
                <a:defRPr/>
              </a:pPr>
              <a:t>4</a:t>
            </a:fld>
            <a:endParaRPr kumimoji="0" lang="en-US" sz="970" b="0" i="0" u="none" strike="noStrike" kern="1200" cap="none" spc="0" normalizeH="0" baseline="0" noProof="0">
              <a:ln>
                <a:noFill/>
              </a:ln>
              <a:solidFill>
                <a:srgbClr val="003399"/>
              </a:solidFill>
              <a:effectLst/>
              <a:uLnTx/>
              <a:uFillTx/>
              <a:latin typeface="Gothic A1" pitchFamily="2" charset="-127"/>
              <a:ea typeface="Gothic A1" pitchFamily="2" charset="-127"/>
              <a:cs typeface="Gothic A1" pitchFamily="2" charset="-127"/>
            </a:endParaRPr>
          </a:p>
        </p:txBody>
      </p:sp>
      <p:sp>
        <p:nvSpPr>
          <p:cNvPr id="12" name="Espace réservé du texte 11">
            <a:extLst>
              <a:ext uri="{FF2B5EF4-FFF2-40B4-BE49-F238E27FC236}">
                <a16:creationId xmlns:a16="http://schemas.microsoft.com/office/drawing/2014/main" id="{2D52246B-33AF-4A21-B8C6-C0B3D4951E36}"/>
              </a:ext>
            </a:extLst>
          </p:cNvPr>
          <p:cNvSpPr>
            <a:spLocks noGrp="1"/>
          </p:cNvSpPr>
          <p:nvPr>
            <p:ph type="body" sz="quarter" idx="16"/>
          </p:nvPr>
        </p:nvSpPr>
        <p:spPr/>
        <p:txBody>
          <a:bodyPr/>
          <a:lstStyle/>
          <a:p>
            <a:r>
              <a:rPr lang="en-US"/>
              <a:t>Design, build and commissioning</a:t>
            </a:r>
          </a:p>
        </p:txBody>
      </p:sp>
      <p:sp>
        <p:nvSpPr>
          <p:cNvPr id="14" name="Espace réservé du texte 13">
            <a:extLst>
              <a:ext uri="{FF2B5EF4-FFF2-40B4-BE49-F238E27FC236}">
                <a16:creationId xmlns:a16="http://schemas.microsoft.com/office/drawing/2014/main" id="{83AADDB2-7E75-46DA-B786-6E84BF6573D1}"/>
              </a:ext>
            </a:extLst>
          </p:cNvPr>
          <p:cNvSpPr>
            <a:spLocks noGrp="1"/>
          </p:cNvSpPr>
          <p:nvPr>
            <p:ph type="body" sz="quarter" idx="17"/>
          </p:nvPr>
        </p:nvSpPr>
        <p:spPr/>
        <p:txBody>
          <a:bodyPr/>
          <a:lstStyle/>
          <a:p>
            <a:r>
              <a:rPr lang="en-US"/>
              <a:t>Training and Service support</a:t>
            </a:r>
          </a:p>
        </p:txBody>
      </p:sp>
      <p:pic>
        <p:nvPicPr>
          <p:cNvPr id="37" name="Picture Placeholder 36">
            <a:extLst>
              <a:ext uri="{FF2B5EF4-FFF2-40B4-BE49-F238E27FC236}">
                <a16:creationId xmlns:a16="http://schemas.microsoft.com/office/drawing/2014/main" id="{39818C0A-CE14-4CB8-9D08-94DE36DE4C57}"/>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a:stretch>
            <a:fillRect/>
          </a:stretch>
        </p:blipFill>
        <p:spPr/>
      </p:pic>
      <p:pic>
        <p:nvPicPr>
          <p:cNvPr id="43" name="Picture Placeholder 42">
            <a:extLst>
              <a:ext uri="{FF2B5EF4-FFF2-40B4-BE49-F238E27FC236}">
                <a16:creationId xmlns:a16="http://schemas.microsoft.com/office/drawing/2014/main" id="{3D65648F-AE7B-4517-A35A-C4C25F3F703B}"/>
              </a:ext>
            </a:extLst>
          </p:cNvPr>
          <p:cNvPicPr>
            <a:picLocks noGrp="1" noChangeAspect="1"/>
          </p:cNvPicPr>
          <p:nvPr>
            <p:ph type="pic" sz="quarter" idx="23"/>
          </p:nvPr>
        </p:nvPicPr>
        <p:blipFill>
          <a:blip r:embed="rId4" cstate="screen">
            <a:extLst>
              <a:ext uri="{28A0092B-C50C-407E-A947-70E740481C1C}">
                <a14:useLocalDpi xmlns:a14="http://schemas.microsoft.com/office/drawing/2010/main"/>
              </a:ext>
            </a:extLst>
          </a:blip>
          <a:srcRect/>
          <a:stretch>
            <a:fillRect/>
          </a:stretch>
        </p:blipFill>
        <p:spPr/>
      </p:pic>
      <p:sp>
        <p:nvSpPr>
          <p:cNvPr id="10" name="Espace réservé du texte 9">
            <a:extLst>
              <a:ext uri="{FF2B5EF4-FFF2-40B4-BE49-F238E27FC236}">
                <a16:creationId xmlns:a16="http://schemas.microsoft.com/office/drawing/2014/main" id="{86B6F28C-4AB7-42DD-906C-5FB90AF80E7C}"/>
              </a:ext>
            </a:extLst>
          </p:cNvPr>
          <p:cNvSpPr>
            <a:spLocks noGrp="1"/>
          </p:cNvSpPr>
          <p:nvPr>
            <p:ph type="body" sz="quarter" idx="27"/>
          </p:nvPr>
        </p:nvSpPr>
        <p:spPr>
          <a:xfrm>
            <a:off x="4374112" y="4080292"/>
            <a:ext cx="2513976" cy="579582"/>
          </a:xfrm>
        </p:spPr>
        <p:txBody>
          <a:bodyPr/>
          <a:lstStyle/>
          <a:p>
            <a:r>
              <a:rPr lang="en-US" dirty="0"/>
              <a:t>11 project teams</a:t>
            </a:r>
          </a:p>
          <a:p>
            <a:r>
              <a:rPr lang="en-US" sz="1200" dirty="0"/>
              <a:t>+ validation, vision and customer services teams</a:t>
            </a:r>
          </a:p>
        </p:txBody>
      </p:sp>
      <p:sp>
        <p:nvSpPr>
          <p:cNvPr id="16" name="Espace réservé du texte 15">
            <a:extLst>
              <a:ext uri="{FF2B5EF4-FFF2-40B4-BE49-F238E27FC236}">
                <a16:creationId xmlns:a16="http://schemas.microsoft.com/office/drawing/2014/main" id="{C695EFCC-9AB6-4610-95F8-4707D0357D1B}"/>
              </a:ext>
            </a:extLst>
          </p:cNvPr>
          <p:cNvSpPr>
            <a:spLocks noGrp="1"/>
          </p:cNvSpPr>
          <p:nvPr>
            <p:ph type="body" sz="quarter" idx="18"/>
          </p:nvPr>
        </p:nvSpPr>
        <p:spPr/>
        <p:txBody>
          <a:bodyPr/>
          <a:lstStyle/>
          <a:p>
            <a:r>
              <a:rPr lang="en-US" b="1" dirty="0">
                <a:solidFill>
                  <a:srgbClr val="003399"/>
                </a:solidFill>
              </a:rPr>
              <a:t>260+</a:t>
            </a:r>
          </a:p>
          <a:p>
            <a:r>
              <a:rPr lang="en-US" dirty="0"/>
              <a:t>employees</a:t>
            </a:r>
          </a:p>
        </p:txBody>
      </p:sp>
      <p:sp>
        <p:nvSpPr>
          <p:cNvPr id="20" name="Espace réservé du texte 19">
            <a:extLst>
              <a:ext uri="{FF2B5EF4-FFF2-40B4-BE49-F238E27FC236}">
                <a16:creationId xmlns:a16="http://schemas.microsoft.com/office/drawing/2014/main" id="{9DBDE595-A45A-412E-ACE2-F16B3CEC10C8}"/>
              </a:ext>
            </a:extLst>
          </p:cNvPr>
          <p:cNvSpPr>
            <a:spLocks noGrp="1"/>
          </p:cNvSpPr>
          <p:nvPr>
            <p:ph type="body" sz="quarter" idx="24"/>
          </p:nvPr>
        </p:nvSpPr>
        <p:spPr/>
        <p:txBody>
          <a:bodyPr/>
          <a:lstStyle/>
          <a:p>
            <a:r>
              <a:rPr lang="en-US" b="1" dirty="0">
                <a:solidFill>
                  <a:srgbClr val="003399"/>
                </a:solidFill>
              </a:rPr>
              <a:t>92%</a:t>
            </a:r>
          </a:p>
          <a:p>
            <a:r>
              <a:rPr lang="en-US" dirty="0"/>
              <a:t>technical employees</a:t>
            </a:r>
          </a:p>
        </p:txBody>
      </p:sp>
      <p:sp>
        <p:nvSpPr>
          <p:cNvPr id="22" name="Espace réservé du texte 21">
            <a:extLst>
              <a:ext uri="{FF2B5EF4-FFF2-40B4-BE49-F238E27FC236}">
                <a16:creationId xmlns:a16="http://schemas.microsoft.com/office/drawing/2014/main" id="{BDAACBF1-FC58-43ED-816D-EDE611336B9E}"/>
              </a:ext>
            </a:extLst>
          </p:cNvPr>
          <p:cNvSpPr>
            <a:spLocks noGrp="1"/>
          </p:cNvSpPr>
          <p:nvPr>
            <p:ph type="body" sz="quarter" idx="25"/>
          </p:nvPr>
        </p:nvSpPr>
        <p:spPr>
          <a:xfrm>
            <a:off x="3503712" y="5125960"/>
            <a:ext cx="2834174" cy="788486"/>
          </a:xfrm>
        </p:spPr>
        <p:txBody>
          <a:bodyPr/>
          <a:lstStyle/>
          <a:p>
            <a:r>
              <a:rPr lang="en-US" b="1" dirty="0">
                <a:solidFill>
                  <a:srgbClr val="003399"/>
                </a:solidFill>
              </a:rPr>
              <a:t>136,000 </a:t>
            </a:r>
            <a:r>
              <a:rPr lang="en-US" b="1" dirty="0" err="1">
                <a:solidFill>
                  <a:srgbClr val="003399"/>
                </a:solidFill>
              </a:rPr>
              <a:t>sq.ft</a:t>
            </a:r>
            <a:r>
              <a:rPr lang="en-US" b="1" dirty="0">
                <a:solidFill>
                  <a:srgbClr val="003399"/>
                </a:solidFill>
              </a:rPr>
              <a:t>. </a:t>
            </a:r>
          </a:p>
          <a:p>
            <a:r>
              <a:rPr lang="en-US" sz="1000" b="1" dirty="0">
                <a:solidFill>
                  <a:srgbClr val="003399"/>
                </a:solidFill>
              </a:rPr>
              <a:t>(10,000 sq. m.)</a:t>
            </a:r>
          </a:p>
          <a:p>
            <a:r>
              <a:rPr lang="en-US" dirty="0"/>
              <a:t>building</a:t>
            </a:r>
          </a:p>
        </p:txBody>
      </p:sp>
      <p:sp>
        <p:nvSpPr>
          <p:cNvPr id="6" name="Espace réservé du texte 5">
            <a:extLst>
              <a:ext uri="{FF2B5EF4-FFF2-40B4-BE49-F238E27FC236}">
                <a16:creationId xmlns:a16="http://schemas.microsoft.com/office/drawing/2014/main" id="{95FC6840-E907-4B35-8657-9D1F98138C6F}"/>
              </a:ext>
            </a:extLst>
          </p:cNvPr>
          <p:cNvSpPr>
            <a:spLocks noGrp="1"/>
          </p:cNvSpPr>
          <p:nvPr>
            <p:ph type="body" sz="quarter" idx="36"/>
          </p:nvPr>
        </p:nvSpPr>
        <p:spPr/>
        <p:txBody>
          <a:bodyPr/>
          <a:lstStyle/>
          <a:p>
            <a:r>
              <a:rPr lang="en-US" b="1" dirty="0">
                <a:solidFill>
                  <a:srgbClr val="003399"/>
                </a:solidFill>
              </a:rPr>
              <a:t>14</a:t>
            </a:r>
          </a:p>
          <a:p>
            <a:r>
              <a:rPr lang="en-US" dirty="0"/>
              <a:t>apprentices</a:t>
            </a:r>
          </a:p>
        </p:txBody>
      </p:sp>
      <p:pic>
        <p:nvPicPr>
          <p:cNvPr id="23" name="Picture Placeholder 5" descr="A picture containing outdoor, sky, grass, building&#10;&#10;Description automatically generated">
            <a:extLst>
              <a:ext uri="{FF2B5EF4-FFF2-40B4-BE49-F238E27FC236}">
                <a16:creationId xmlns:a16="http://schemas.microsoft.com/office/drawing/2014/main" id="{34D55C54-1D63-4A7D-89C8-331DC4BC5B8F}"/>
              </a:ext>
            </a:extLst>
          </p:cNvPr>
          <p:cNvPicPr>
            <a:picLocks/>
          </p:cNvPicPr>
          <p:nvPr/>
        </p:nvPicPr>
        <p:blipFill rotWithShape="1">
          <a:blip r:embed="rId5" cstate="print">
            <a:extLst>
              <a:ext uri="{28A0092B-C50C-407E-A947-70E740481C1C}">
                <a14:useLocalDpi xmlns:a14="http://schemas.microsoft.com/office/drawing/2010/main"/>
              </a:ext>
            </a:extLst>
          </a:blip>
          <a:srcRect t="-5"/>
          <a:stretch/>
        </p:blipFill>
        <p:spPr>
          <a:xfrm>
            <a:off x="0" y="1989231"/>
            <a:ext cx="3723878" cy="2879538"/>
          </a:xfrm>
          <a:prstGeom prst="rect">
            <a:avLst/>
          </a:prstGeom>
        </p:spPr>
      </p:pic>
      <p:sp>
        <p:nvSpPr>
          <p:cNvPr id="11" name="Picture Placeholder 10">
            <a:extLst>
              <a:ext uri="{FF2B5EF4-FFF2-40B4-BE49-F238E27FC236}">
                <a16:creationId xmlns:a16="http://schemas.microsoft.com/office/drawing/2014/main" id="{915C4AE3-4FEA-40F2-8915-3C5D4601729F}"/>
              </a:ext>
            </a:extLst>
          </p:cNvPr>
          <p:cNvSpPr>
            <a:spLocks noGrp="1"/>
          </p:cNvSpPr>
          <p:nvPr>
            <p:ph type="pic" sz="quarter" idx="21"/>
          </p:nvPr>
        </p:nvSpPr>
        <p:spPr/>
        <p:txBody>
          <a:bodyPr/>
          <a:lstStyle/>
          <a:p>
            <a:endParaRPr lang="en-US"/>
          </a:p>
        </p:txBody>
      </p:sp>
      <p:pic>
        <p:nvPicPr>
          <p:cNvPr id="25" name="Picture Placeholder 38">
            <a:extLst>
              <a:ext uri="{FF2B5EF4-FFF2-40B4-BE49-F238E27FC236}">
                <a16:creationId xmlns:a16="http://schemas.microsoft.com/office/drawing/2014/main" id="{586AD59B-D638-4C5A-8D3C-FBC1EE3FA7C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28782" y="2224809"/>
            <a:ext cx="1620000" cy="1620000"/>
          </a:xfrm>
          <a:prstGeom prst="ellipse">
            <a:avLst/>
          </a:prstGeom>
          <a:ln w="57150">
            <a:solidFill>
              <a:schemeClr val="bg1"/>
            </a:solidFill>
          </a:ln>
        </p:spPr>
      </p:pic>
      <p:sp>
        <p:nvSpPr>
          <p:cNvPr id="24" name="Subtitle 5">
            <a:extLst>
              <a:ext uri="{FF2B5EF4-FFF2-40B4-BE49-F238E27FC236}">
                <a16:creationId xmlns:a16="http://schemas.microsoft.com/office/drawing/2014/main" id="{E37E016F-2228-4893-B127-C2A04A46D88F}"/>
              </a:ext>
            </a:extLst>
          </p:cNvPr>
          <p:cNvSpPr>
            <a:spLocks noGrp="1"/>
          </p:cNvSpPr>
          <p:nvPr>
            <p:ph type="subTitle" idx="4"/>
          </p:nvPr>
        </p:nvSpPr>
        <p:spPr>
          <a:xfrm>
            <a:off x="696822" y="1196753"/>
            <a:ext cx="10764960" cy="299184"/>
          </a:xfrm>
        </p:spPr>
        <p:txBody>
          <a:bodyPr/>
          <a:lstStyle/>
          <a:p>
            <a:r>
              <a:rPr lang="en-US"/>
              <a:t>North America competence center</a:t>
            </a:r>
            <a:endParaRPr lang="en-US" dirty="0"/>
          </a:p>
        </p:txBody>
      </p:sp>
    </p:spTree>
    <p:extLst>
      <p:ext uri="{BB962C8B-B14F-4D97-AF65-F5344CB8AC3E}">
        <p14:creationId xmlns:p14="http://schemas.microsoft.com/office/powerpoint/2010/main" val="23520677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27897A-77E2-478E-9D8A-184ACBC375BE}"/>
              </a:ext>
            </a:extLst>
          </p:cNvPr>
          <p:cNvPicPr>
            <a:picLocks noChangeAspect="1"/>
          </p:cNvPicPr>
          <p:nvPr/>
        </p:nvPicPr>
        <p:blipFill>
          <a:blip r:embed="rId3"/>
          <a:stretch>
            <a:fillRect/>
          </a:stretch>
        </p:blipFill>
        <p:spPr>
          <a:xfrm>
            <a:off x="2362200" y="3098821"/>
            <a:ext cx="7467600" cy="3759179"/>
          </a:xfrm>
          <a:prstGeom prst="rect">
            <a:avLst/>
          </a:prstGeom>
        </p:spPr>
      </p:pic>
      <p:sp>
        <p:nvSpPr>
          <p:cNvPr id="4" name="Espace réservé du numéro de diapositive 3">
            <a:extLst>
              <a:ext uri="{FF2B5EF4-FFF2-40B4-BE49-F238E27FC236}">
                <a16:creationId xmlns:a16="http://schemas.microsoft.com/office/drawing/2014/main" id="{E084EBBE-6AA6-48D7-95A3-653D86BED1E1}"/>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9" name="TextBox 8">
            <a:extLst>
              <a:ext uri="{FF2B5EF4-FFF2-40B4-BE49-F238E27FC236}">
                <a16:creationId xmlns:a16="http://schemas.microsoft.com/office/drawing/2014/main" id="{CBDDF8DE-7720-44E3-98A4-60EAA6D017F5}"/>
              </a:ext>
            </a:extLst>
          </p:cNvPr>
          <p:cNvSpPr txBox="1"/>
          <p:nvPr/>
        </p:nvSpPr>
        <p:spPr>
          <a:xfrm>
            <a:off x="76200" y="3860821"/>
            <a:ext cx="2517036" cy="1341008"/>
          </a:xfrm>
          <a:prstGeom prst="rect">
            <a:avLst/>
          </a:prstGeom>
          <a:noFill/>
        </p:spPr>
        <p:txBody>
          <a:bodyPr wrap="none" lIns="0" tIns="0" rIns="0" bIns="0" rtlCol="0">
            <a:spAutoFit/>
          </a:bodyPr>
          <a:lstStyle/>
          <a:p>
            <a:pPr marR="0" lvl="0" algn="r" defTabSz="914400" fontAlgn="auto">
              <a:lnSpc>
                <a:spcPct val="120000"/>
              </a:lnSpc>
              <a:spcBef>
                <a:spcPts val="0"/>
              </a:spcBef>
              <a:spcAft>
                <a:spcPts val="0"/>
              </a:spcAft>
              <a:buClrTx/>
              <a:buSzTx/>
              <a:tabLst/>
              <a:defRPr/>
            </a:pPr>
            <a:r>
              <a:rPr lang="en-US" sz="1400" b="1" kern="0" dirty="0">
                <a:solidFill>
                  <a:srgbClr val="003399"/>
                </a:solidFill>
              </a:rPr>
              <a:t>Benchtop Systems</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1 part per minute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Automating manual processes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Product design for automation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De-risk automation efforts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Develop process parameters    </a:t>
            </a:r>
          </a:p>
        </p:txBody>
      </p:sp>
      <p:sp>
        <p:nvSpPr>
          <p:cNvPr id="10" name="TextBox 9">
            <a:extLst>
              <a:ext uri="{FF2B5EF4-FFF2-40B4-BE49-F238E27FC236}">
                <a16:creationId xmlns:a16="http://schemas.microsoft.com/office/drawing/2014/main" id="{542DEFAA-901F-4D31-AB3B-A9BF7B50BA3E}"/>
              </a:ext>
            </a:extLst>
          </p:cNvPr>
          <p:cNvSpPr txBox="1"/>
          <p:nvPr/>
        </p:nvSpPr>
        <p:spPr>
          <a:xfrm>
            <a:off x="1524000" y="2207563"/>
            <a:ext cx="3344185" cy="1119409"/>
          </a:xfrm>
          <a:prstGeom prst="rect">
            <a:avLst/>
          </a:prstGeom>
          <a:noFill/>
        </p:spPr>
        <p:txBody>
          <a:bodyPr wrap="none" lIns="0" tIns="0" rIns="0" bIns="0" rtlCol="0">
            <a:spAutoFit/>
          </a:bodyPr>
          <a:lstStyle/>
          <a:p>
            <a:pPr marR="0" lvl="0" algn="r" defTabSz="914400" fontAlgn="auto">
              <a:lnSpc>
                <a:spcPct val="120000"/>
              </a:lnSpc>
              <a:spcBef>
                <a:spcPts val="0"/>
              </a:spcBef>
              <a:spcAft>
                <a:spcPts val="0"/>
              </a:spcAft>
              <a:buClrTx/>
              <a:buSzTx/>
              <a:tabLst/>
              <a:defRPr/>
            </a:pPr>
            <a:r>
              <a:rPr lang="en-US" sz="1400" b="1" kern="0" dirty="0">
                <a:solidFill>
                  <a:srgbClr val="003399"/>
                </a:solidFill>
              </a:rPr>
              <a:t>Development Systems</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2-10 parts per minute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Automation for clinical trials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Flexible system for future device evolution    </a:t>
            </a:r>
          </a:p>
          <a:p>
            <a:pPr marL="289379" marR="0" lvl="2" indent="-20637" algn="r" defTabSz="914400" fontAlgn="auto">
              <a:lnSpc>
                <a:spcPct val="120000"/>
              </a:lnSpc>
              <a:spcBef>
                <a:spcPts val="0"/>
              </a:spcBef>
              <a:spcAft>
                <a:spcPts val="0"/>
              </a:spcAft>
              <a:buClrTx/>
              <a:buSzTx/>
              <a:tabLst/>
              <a:defRPr/>
            </a:pPr>
            <a:r>
              <a:rPr lang="en-US" sz="1200" kern="0" dirty="0">
                <a:solidFill>
                  <a:sysClr val="windowText" lastClr="000000"/>
                </a:solidFill>
              </a:rPr>
              <a:t>Validated assembly process    </a:t>
            </a:r>
          </a:p>
        </p:txBody>
      </p:sp>
      <p:sp>
        <p:nvSpPr>
          <p:cNvPr id="13" name="TextBox 12">
            <a:extLst>
              <a:ext uri="{FF2B5EF4-FFF2-40B4-BE49-F238E27FC236}">
                <a16:creationId xmlns:a16="http://schemas.microsoft.com/office/drawing/2014/main" id="{5EBC5A1D-DF07-4162-AC3E-FDBC3B55CADD}"/>
              </a:ext>
            </a:extLst>
          </p:cNvPr>
          <p:cNvSpPr txBox="1"/>
          <p:nvPr/>
        </p:nvSpPr>
        <p:spPr>
          <a:xfrm>
            <a:off x="7329780" y="2207563"/>
            <a:ext cx="2701381" cy="1119409"/>
          </a:xfrm>
          <a:prstGeom prst="rect">
            <a:avLst/>
          </a:prstGeom>
          <a:noFill/>
        </p:spPr>
        <p:txBody>
          <a:bodyPr wrap="none" lIns="0" tIns="0" rIns="0" bIns="0" rtlCol="0">
            <a:spAutoFit/>
          </a:bodyPr>
          <a:lstStyle/>
          <a:p>
            <a:pPr marR="0" lvl="0" defTabSz="914400" fontAlgn="auto">
              <a:lnSpc>
                <a:spcPct val="120000"/>
              </a:lnSpc>
              <a:spcBef>
                <a:spcPts val="0"/>
              </a:spcBef>
              <a:spcAft>
                <a:spcPts val="0"/>
              </a:spcAft>
              <a:buClrTx/>
              <a:buSzTx/>
              <a:tabLst/>
              <a:defRPr/>
            </a:pPr>
            <a:r>
              <a:rPr lang="en-US" sz="1400" b="1" kern="0" dirty="0">
                <a:solidFill>
                  <a:srgbClr val="003399"/>
                </a:solidFill>
              </a:rPr>
              <a:t>Low Volume Systems</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10-30 parts per minute </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Entry level volumes into the market</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Scale up pre-validated processes </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Reduce FTE staffing</a:t>
            </a:r>
          </a:p>
        </p:txBody>
      </p:sp>
      <p:sp>
        <p:nvSpPr>
          <p:cNvPr id="14" name="TextBox 13">
            <a:extLst>
              <a:ext uri="{FF2B5EF4-FFF2-40B4-BE49-F238E27FC236}">
                <a16:creationId xmlns:a16="http://schemas.microsoft.com/office/drawing/2014/main" id="{0285291B-556B-4D90-A5B4-A79AB321C21B}"/>
              </a:ext>
            </a:extLst>
          </p:cNvPr>
          <p:cNvSpPr txBox="1"/>
          <p:nvPr/>
        </p:nvSpPr>
        <p:spPr>
          <a:xfrm>
            <a:off x="9477337" y="3860821"/>
            <a:ext cx="2105063" cy="1341008"/>
          </a:xfrm>
          <a:prstGeom prst="rect">
            <a:avLst/>
          </a:prstGeom>
          <a:noFill/>
        </p:spPr>
        <p:txBody>
          <a:bodyPr wrap="none" lIns="0" tIns="0" rIns="0" bIns="0" rtlCol="0">
            <a:spAutoFit/>
          </a:bodyPr>
          <a:lstStyle/>
          <a:p>
            <a:pPr marR="0" lvl="0" defTabSz="914400" fontAlgn="auto">
              <a:lnSpc>
                <a:spcPct val="120000"/>
              </a:lnSpc>
              <a:spcBef>
                <a:spcPts val="0"/>
              </a:spcBef>
              <a:spcAft>
                <a:spcPts val="0"/>
              </a:spcAft>
              <a:buClrTx/>
              <a:buSzTx/>
              <a:tabLst/>
              <a:defRPr/>
            </a:pPr>
            <a:r>
              <a:rPr lang="en-US" sz="1400" b="1" kern="0" dirty="0">
                <a:solidFill>
                  <a:srgbClr val="003399"/>
                </a:solidFill>
              </a:rPr>
              <a:t>High Volume Systems</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30-200 parts per minute</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Producing quality product </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High efficiency equipment</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Minimal FTE required</a:t>
            </a:r>
          </a:p>
          <a:p>
            <a:pPr marL="289379" marR="0" lvl="2" indent="-20637" defTabSz="914400" fontAlgn="auto">
              <a:lnSpc>
                <a:spcPct val="120000"/>
              </a:lnSpc>
              <a:spcBef>
                <a:spcPts val="0"/>
              </a:spcBef>
              <a:spcAft>
                <a:spcPts val="0"/>
              </a:spcAft>
              <a:buClrTx/>
              <a:buSzTx/>
              <a:tabLst/>
              <a:defRPr/>
            </a:pPr>
            <a:r>
              <a:rPr lang="en-US" sz="1200" kern="0" dirty="0">
                <a:solidFill>
                  <a:sysClr val="windowText" lastClr="000000"/>
                </a:solidFill>
              </a:rPr>
              <a:t>Long term investment</a:t>
            </a:r>
          </a:p>
        </p:txBody>
      </p:sp>
      <p:sp>
        <p:nvSpPr>
          <p:cNvPr id="2" name="Titre 1">
            <a:extLst>
              <a:ext uri="{FF2B5EF4-FFF2-40B4-BE49-F238E27FC236}">
                <a16:creationId xmlns:a16="http://schemas.microsoft.com/office/drawing/2014/main" id="{291DB360-949C-9268-CF25-21B37B8EA7F6}"/>
              </a:ext>
            </a:extLst>
          </p:cNvPr>
          <p:cNvSpPr>
            <a:spLocks noGrp="1"/>
          </p:cNvSpPr>
          <p:nvPr>
            <p:ph type="title"/>
          </p:nvPr>
        </p:nvSpPr>
        <p:spPr>
          <a:xfrm>
            <a:off x="696823" y="425498"/>
            <a:ext cx="10764959" cy="503917"/>
          </a:xfrm>
        </p:spPr>
        <p:txBody>
          <a:bodyPr/>
          <a:lstStyle/>
          <a:p>
            <a:r>
              <a:rPr lang="en-US" dirty="0"/>
              <a:t>Standardized Equipment</a:t>
            </a:r>
            <a:endParaRPr lang="en-US" sz="1400" dirty="0"/>
          </a:p>
        </p:txBody>
      </p:sp>
      <p:sp>
        <p:nvSpPr>
          <p:cNvPr id="3" name="Subtitle 7">
            <a:extLst>
              <a:ext uri="{FF2B5EF4-FFF2-40B4-BE49-F238E27FC236}">
                <a16:creationId xmlns:a16="http://schemas.microsoft.com/office/drawing/2014/main" id="{23934DD8-A778-D189-13DC-4CBDB4D8DFE2}"/>
              </a:ext>
            </a:extLst>
          </p:cNvPr>
          <p:cNvSpPr>
            <a:spLocks noGrp="1"/>
          </p:cNvSpPr>
          <p:nvPr>
            <p:ph type="subTitle" idx="4"/>
          </p:nvPr>
        </p:nvSpPr>
        <p:spPr>
          <a:xfrm>
            <a:off x="713520" y="1029459"/>
            <a:ext cx="10764960" cy="867610"/>
          </a:xfrm>
        </p:spPr>
        <p:txBody>
          <a:bodyPr/>
          <a:lstStyle/>
          <a:p>
            <a:pPr algn="l"/>
            <a:r>
              <a:rPr lang="en-US" sz="1800" dirty="0"/>
              <a:t>Pre-validated mechanics and controls allows Mikron to focus our engineering on your specific application. Standardization allows Mikron to use process equivalency for ramp up without needing to revalidate with the NDA</a:t>
            </a:r>
          </a:p>
        </p:txBody>
      </p:sp>
    </p:spTree>
    <p:extLst>
      <p:ext uri="{BB962C8B-B14F-4D97-AF65-F5344CB8AC3E}">
        <p14:creationId xmlns:p14="http://schemas.microsoft.com/office/powerpoint/2010/main" val="166433596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A2EC9-1669-45D9-965F-90D5520B5539}"/>
              </a:ext>
            </a:extLst>
          </p:cNvPr>
          <p:cNvSpPr>
            <a:spLocks noGrp="1"/>
          </p:cNvSpPr>
          <p:nvPr>
            <p:ph type="sldNum" sz="quarter" idx="7"/>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70" b="0" i="0" u="none" strike="noStrike" kern="1200" cap="none" spc="0" normalizeH="0" baseline="0" noProof="0" smtClean="0">
                <a:ln>
                  <a:noFill/>
                </a:ln>
                <a:solidFill>
                  <a:srgbClr val="003399"/>
                </a:solidFill>
                <a:effectLst/>
                <a:uLnTx/>
                <a:uFillTx/>
                <a:latin typeface="Gothic A1" pitchFamily="2" charset="-127"/>
                <a:ea typeface="Gothic A1" pitchFamily="2" charset="-127"/>
                <a:cs typeface="Gothic A1" pitchFamily="2" charset="-127"/>
              </a:rPr>
              <a:pPr marL="0" marR="0" lvl="0" indent="0" algn="l" defTabSz="277246" rtl="0" eaLnBrk="1" fontAlgn="auto" latinLnBrk="0" hangingPunct="1">
                <a:lnSpc>
                  <a:spcPct val="100000"/>
                </a:lnSpc>
                <a:spcBef>
                  <a:spcPts val="0"/>
                </a:spcBef>
                <a:spcAft>
                  <a:spcPts val="0"/>
                </a:spcAft>
                <a:buClrTx/>
                <a:buSzTx/>
                <a:buFontTx/>
                <a:buNone/>
                <a:tabLst/>
                <a:defRPr/>
              </a:pPr>
              <a:t>6</a:t>
            </a:fld>
            <a:endParaRPr kumimoji="0" lang="en-US" sz="970" b="0" i="0" u="none" strike="noStrike" kern="1200" cap="none" spc="0" normalizeH="0" baseline="0" noProof="0">
              <a:ln>
                <a:noFill/>
              </a:ln>
              <a:solidFill>
                <a:srgbClr val="003399"/>
              </a:solidFill>
              <a:effectLst/>
              <a:uLnTx/>
              <a:uFillTx/>
              <a:latin typeface="Gothic A1" pitchFamily="2" charset="-127"/>
              <a:ea typeface="Gothic A1" pitchFamily="2" charset="-127"/>
              <a:cs typeface="Gothic A1" pitchFamily="2" charset="-127"/>
            </a:endParaRPr>
          </a:p>
        </p:txBody>
      </p:sp>
      <p:sp>
        <p:nvSpPr>
          <p:cNvPr id="4" name="Title 3">
            <a:extLst>
              <a:ext uri="{FF2B5EF4-FFF2-40B4-BE49-F238E27FC236}">
                <a16:creationId xmlns:a16="http://schemas.microsoft.com/office/drawing/2014/main" id="{3B712121-EB2D-44F1-AA98-C20533D1E52F}"/>
              </a:ext>
            </a:extLst>
          </p:cNvPr>
          <p:cNvSpPr>
            <a:spLocks noGrp="1"/>
          </p:cNvSpPr>
          <p:nvPr>
            <p:ph type="title"/>
          </p:nvPr>
        </p:nvSpPr>
        <p:spPr>
          <a:xfrm>
            <a:off x="696823" y="425498"/>
            <a:ext cx="10764959" cy="492443"/>
          </a:xfrm>
        </p:spPr>
        <p:txBody>
          <a:bodyPr/>
          <a:lstStyle/>
          <a:p>
            <a:pPr rtl="0"/>
            <a:r>
              <a:rPr lang="en-US" kern="1200" dirty="0"/>
              <a:t>Medical Device and Pharma Manufacturing Expertise</a:t>
            </a:r>
            <a:endParaRPr lang="en-US" dirty="0"/>
          </a:p>
        </p:txBody>
      </p:sp>
      <p:sp>
        <p:nvSpPr>
          <p:cNvPr id="17" name="Arrow: Pentagon 16">
            <a:extLst>
              <a:ext uri="{FF2B5EF4-FFF2-40B4-BE49-F238E27FC236}">
                <a16:creationId xmlns:a16="http://schemas.microsoft.com/office/drawing/2014/main" id="{A094BFDE-F2BE-44D6-ADD5-C2FF5389BF1A}"/>
              </a:ext>
            </a:extLst>
          </p:cNvPr>
          <p:cNvSpPr/>
          <p:nvPr/>
        </p:nvSpPr>
        <p:spPr>
          <a:xfrm>
            <a:off x="2700889" y="1316390"/>
            <a:ext cx="6901473" cy="640080"/>
          </a:xfrm>
          <a:prstGeom prst="homePlate">
            <a:avLst>
              <a:gd name="adj" fmla="val 77317"/>
            </a:avLst>
          </a:prstGeom>
          <a:gradFill flip="none" rotWithShape="1">
            <a:gsLst>
              <a:gs pos="4000">
                <a:schemeClr val="bg1"/>
              </a:gs>
              <a:gs pos="12000">
                <a:schemeClr val="bg2">
                  <a:lumMod val="20000"/>
                  <a:lumOff val="80000"/>
                </a:schemeClr>
              </a:gs>
              <a:gs pos="45000">
                <a:schemeClr val="accent1">
                  <a:lumMod val="45000"/>
                  <a:lumOff val="55000"/>
                </a:schemeClr>
              </a:gs>
              <a:gs pos="100000">
                <a:srgbClr val="4B6FB7"/>
              </a:gs>
            </a:gsLst>
            <a:lin ang="0" scaled="1"/>
            <a:tileRect/>
          </a:gra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a:ln>
                <a:noFill/>
              </a:ln>
              <a:solidFill>
                <a:srgbClr val="FFFFFF"/>
              </a:solidFill>
              <a:effectLst/>
              <a:uLnTx/>
              <a:uFillTx/>
              <a:latin typeface="Gothic A1"/>
              <a:ea typeface="+mn-ea"/>
              <a:cs typeface="+mn-cs"/>
            </a:endParaRPr>
          </a:p>
        </p:txBody>
      </p:sp>
      <p:sp>
        <p:nvSpPr>
          <p:cNvPr id="18" name="TextBox 17">
            <a:extLst>
              <a:ext uri="{FF2B5EF4-FFF2-40B4-BE49-F238E27FC236}">
                <a16:creationId xmlns:a16="http://schemas.microsoft.com/office/drawing/2014/main" id="{757190EF-AEBB-4D36-9686-F1EF24CED7B4}"/>
              </a:ext>
            </a:extLst>
          </p:cNvPr>
          <p:cNvSpPr txBox="1"/>
          <p:nvPr/>
        </p:nvSpPr>
        <p:spPr>
          <a:xfrm>
            <a:off x="3020240" y="1490236"/>
            <a:ext cx="1253146" cy="323165"/>
          </a:xfrm>
          <a:prstGeom prst="rect">
            <a:avLst/>
          </a:prstGeom>
          <a:noFill/>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Manufacturing Process Validation</a:t>
            </a:r>
          </a:p>
        </p:txBody>
      </p:sp>
      <p:sp>
        <p:nvSpPr>
          <p:cNvPr id="19" name="TextBox 18">
            <a:extLst>
              <a:ext uri="{FF2B5EF4-FFF2-40B4-BE49-F238E27FC236}">
                <a16:creationId xmlns:a16="http://schemas.microsoft.com/office/drawing/2014/main" id="{411EDA16-917C-40D7-8016-D1ACD72AE488}"/>
              </a:ext>
            </a:extLst>
          </p:cNvPr>
          <p:cNvSpPr txBox="1"/>
          <p:nvPr/>
        </p:nvSpPr>
        <p:spPr>
          <a:xfrm>
            <a:off x="4476764" y="1482542"/>
            <a:ext cx="771883" cy="323165"/>
          </a:xfrm>
          <a:prstGeom prst="rect">
            <a:avLst/>
          </a:prstGeom>
          <a:noFill/>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Production Ramp-Up</a:t>
            </a:r>
          </a:p>
        </p:txBody>
      </p:sp>
      <p:sp>
        <p:nvSpPr>
          <p:cNvPr id="20" name="TextBox 19">
            <a:extLst>
              <a:ext uri="{FF2B5EF4-FFF2-40B4-BE49-F238E27FC236}">
                <a16:creationId xmlns:a16="http://schemas.microsoft.com/office/drawing/2014/main" id="{E05EC7D9-6ED8-4A08-A3FD-20894BAD1754}"/>
              </a:ext>
            </a:extLst>
          </p:cNvPr>
          <p:cNvSpPr txBox="1"/>
          <p:nvPr/>
        </p:nvSpPr>
        <p:spPr>
          <a:xfrm>
            <a:off x="6372115" y="1474848"/>
            <a:ext cx="908907" cy="323165"/>
          </a:xfrm>
          <a:prstGeom prst="rect">
            <a:avLst/>
          </a:prstGeom>
          <a:noFill/>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Process Qualification</a:t>
            </a:r>
          </a:p>
        </p:txBody>
      </p:sp>
      <p:sp>
        <p:nvSpPr>
          <p:cNvPr id="21" name="TextBox 20">
            <a:extLst>
              <a:ext uri="{FF2B5EF4-FFF2-40B4-BE49-F238E27FC236}">
                <a16:creationId xmlns:a16="http://schemas.microsoft.com/office/drawing/2014/main" id="{907FC284-34CA-4BC4-8E7F-1DE961C847B2}"/>
              </a:ext>
            </a:extLst>
          </p:cNvPr>
          <p:cNvSpPr txBox="1"/>
          <p:nvPr/>
        </p:nvSpPr>
        <p:spPr>
          <a:xfrm>
            <a:off x="5273809" y="1394056"/>
            <a:ext cx="1140162" cy="484748"/>
          </a:xfrm>
          <a:prstGeom prst="rect">
            <a:avLst/>
          </a:prstGeom>
          <a:noFill/>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Verification &amp; Validation</a:t>
            </a:r>
          </a:p>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(IQ, OQ)</a:t>
            </a:r>
          </a:p>
        </p:txBody>
      </p:sp>
      <p:sp>
        <p:nvSpPr>
          <p:cNvPr id="22" name="TextBox 21">
            <a:extLst>
              <a:ext uri="{FF2B5EF4-FFF2-40B4-BE49-F238E27FC236}">
                <a16:creationId xmlns:a16="http://schemas.microsoft.com/office/drawing/2014/main" id="{8E518648-E8B9-4283-B9AA-20DAAC99D9CE}"/>
              </a:ext>
            </a:extLst>
          </p:cNvPr>
          <p:cNvSpPr txBox="1"/>
          <p:nvPr/>
        </p:nvSpPr>
        <p:spPr>
          <a:xfrm>
            <a:off x="7286742" y="1474848"/>
            <a:ext cx="1067956" cy="323165"/>
          </a:xfrm>
          <a:prstGeom prst="rect">
            <a:avLst/>
          </a:prstGeom>
          <a:noFill/>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Volume Manufacturing</a:t>
            </a:r>
          </a:p>
        </p:txBody>
      </p:sp>
      <p:sp>
        <p:nvSpPr>
          <p:cNvPr id="23" name="TextBox 22">
            <a:extLst>
              <a:ext uri="{FF2B5EF4-FFF2-40B4-BE49-F238E27FC236}">
                <a16:creationId xmlns:a16="http://schemas.microsoft.com/office/drawing/2014/main" id="{39B8B7E1-66D8-4E56-B695-005EFAFD151D}"/>
              </a:ext>
            </a:extLst>
          </p:cNvPr>
          <p:cNvSpPr txBox="1"/>
          <p:nvPr/>
        </p:nvSpPr>
        <p:spPr>
          <a:xfrm>
            <a:off x="8419903" y="1467153"/>
            <a:ext cx="933949" cy="323165"/>
          </a:xfrm>
          <a:prstGeom prst="rect">
            <a:avLst/>
          </a:prstGeom>
          <a:noFill/>
        </p:spPr>
        <p:txBody>
          <a:bodyPr wrap="square" lIns="0" tIns="0" rIns="0" bIns="0"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Gothic A1"/>
                <a:ea typeface="+mn-ea"/>
                <a:cs typeface="+mn-cs"/>
              </a:rPr>
              <a:t>Continuous Improvement</a:t>
            </a:r>
          </a:p>
        </p:txBody>
      </p:sp>
      <p:sp>
        <p:nvSpPr>
          <p:cNvPr id="35" name="Freeform: Shape 34">
            <a:extLst>
              <a:ext uri="{FF2B5EF4-FFF2-40B4-BE49-F238E27FC236}">
                <a16:creationId xmlns:a16="http://schemas.microsoft.com/office/drawing/2014/main" id="{782DFB2C-8246-4B16-B5A5-FEF9241B852E}"/>
              </a:ext>
            </a:extLst>
          </p:cNvPr>
          <p:cNvSpPr/>
          <p:nvPr/>
        </p:nvSpPr>
        <p:spPr>
          <a:xfrm>
            <a:off x="2700888" y="2223172"/>
            <a:ext cx="2194560" cy="27432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B5C4E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1600" tIns="747445" rIns="101601" bIns="747444"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3" normalizeH="0" baseline="0" noProof="0" dirty="0">
              <a:ln>
                <a:noFill/>
              </a:ln>
              <a:solidFill>
                <a:srgbClr val="003399"/>
              </a:solidFill>
              <a:effectLst/>
              <a:uLnTx/>
              <a:uFillTx/>
              <a:latin typeface="Gothic A1 Medium"/>
              <a:ea typeface="+mn-ea"/>
              <a:cs typeface="Gothic A1 Medium"/>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200" b="1" i="0" u="none" strike="noStrike" kern="1200" cap="none" spc="0" normalizeH="0" baseline="0" noProof="0" dirty="0">
              <a:ln/>
              <a:solidFill>
                <a:srgbClr val="FFFFFF"/>
              </a:solidFill>
              <a:effectLst/>
              <a:uLnTx/>
              <a:uFillTx/>
              <a:latin typeface="Gothic A1"/>
              <a:ea typeface="+mn-ea"/>
              <a:cs typeface="+mn-cs"/>
            </a:endParaRPr>
          </a:p>
          <a:p>
            <a:pPr marL="0" marR="0" lvl="0" indent="0" algn="l" defTabSz="711200" rtl="0" eaLnBrk="1" fontAlgn="auto" latinLnBrk="0" hangingPunct="1">
              <a:lnSpc>
                <a:spcPct val="90000"/>
              </a:lnSpc>
              <a:spcBef>
                <a:spcPct val="0"/>
              </a:spcBef>
              <a:spcAft>
                <a:spcPct val="35000"/>
              </a:spcAft>
              <a:buClrTx/>
              <a:buSzTx/>
              <a:buFontTx/>
              <a:buNone/>
              <a:tabLst/>
              <a:defRPr/>
            </a:pPr>
            <a:endParaRPr kumimoji="0" lang="en-US" sz="1200" b="1" i="0" u="none" strike="noStrike" kern="1200" cap="none" spc="0" normalizeH="0" baseline="0" noProof="0" dirty="0">
              <a:ln/>
              <a:solidFill>
                <a:srgbClr val="FFFFFF"/>
              </a:solidFill>
              <a:effectLst/>
              <a:uLnTx/>
              <a:uFillTx/>
              <a:latin typeface="Gothic A1"/>
              <a:ea typeface="+mn-ea"/>
              <a:cs typeface="+mn-cs"/>
            </a:endParaRPr>
          </a:p>
        </p:txBody>
      </p:sp>
      <p:sp>
        <p:nvSpPr>
          <p:cNvPr id="36" name="Freeform: Shape 35">
            <a:extLst>
              <a:ext uri="{FF2B5EF4-FFF2-40B4-BE49-F238E27FC236}">
                <a16:creationId xmlns:a16="http://schemas.microsoft.com/office/drawing/2014/main" id="{509F3D7A-67B8-4ED7-B0D7-50F9F17632F1}"/>
              </a:ext>
            </a:extLst>
          </p:cNvPr>
          <p:cNvSpPr/>
          <p:nvPr/>
        </p:nvSpPr>
        <p:spPr>
          <a:xfrm>
            <a:off x="5080481" y="2223172"/>
            <a:ext cx="2194560" cy="27432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7000" tIns="747444" rIns="127000" bIns="747444"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othic A1 Medium" pitchFamily="2" charset="-127"/>
                <a:ea typeface="Gothic A1 Medium" pitchFamily="2" charset="-127"/>
                <a:cs typeface="Gothic A1 Medium" pitchFamily="2" charset="-127"/>
              </a:rPr>
              <a:t>Automation Solutions</a:t>
            </a:r>
          </a:p>
        </p:txBody>
      </p:sp>
      <p:sp>
        <p:nvSpPr>
          <p:cNvPr id="37" name="Freeform: Shape 36">
            <a:extLst>
              <a:ext uri="{FF2B5EF4-FFF2-40B4-BE49-F238E27FC236}">
                <a16:creationId xmlns:a16="http://schemas.microsoft.com/office/drawing/2014/main" id="{9E61070B-8D9B-44C1-9979-18E96DE212DE}"/>
              </a:ext>
            </a:extLst>
          </p:cNvPr>
          <p:cNvSpPr/>
          <p:nvPr/>
        </p:nvSpPr>
        <p:spPr>
          <a:xfrm>
            <a:off x="7473533" y="2223172"/>
            <a:ext cx="2194560" cy="27432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lumMod val="75000"/>
            </a:schemeClr>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spcFirstLastPara="0" vert="horz" wrap="square" lIns="101600" tIns="747445" rIns="101601" bIns="747444"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Gothic A1 Medium"/>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Gothic A1 Medium"/>
              <a:ea typeface="+mn-ea"/>
              <a:cs typeface="+mn-cs"/>
            </a:endParaRPr>
          </a:p>
        </p:txBody>
      </p:sp>
      <p:sp>
        <p:nvSpPr>
          <p:cNvPr id="26" name="TextBox 25">
            <a:extLst>
              <a:ext uri="{FF2B5EF4-FFF2-40B4-BE49-F238E27FC236}">
                <a16:creationId xmlns:a16="http://schemas.microsoft.com/office/drawing/2014/main" id="{6BC9990D-388E-4656-90F5-1E723FF9F3AC}"/>
              </a:ext>
            </a:extLst>
          </p:cNvPr>
          <p:cNvSpPr txBox="1"/>
          <p:nvPr/>
        </p:nvSpPr>
        <p:spPr>
          <a:xfrm>
            <a:off x="2772649" y="5122576"/>
            <a:ext cx="226502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3399">
                    <a:lumMod val="75000"/>
                  </a:srgbClr>
                </a:solidFill>
                <a:effectLst/>
                <a:uLnTx/>
                <a:uFillTx/>
                <a:latin typeface="Gothic A1"/>
                <a:ea typeface="+mn-ea"/>
                <a:cs typeface="+mn-cs"/>
              </a:rPr>
              <a:t>Accelerate Development</a:t>
            </a:r>
          </a:p>
        </p:txBody>
      </p:sp>
      <p:sp>
        <p:nvSpPr>
          <p:cNvPr id="27" name="TextBox 26">
            <a:extLst>
              <a:ext uri="{FF2B5EF4-FFF2-40B4-BE49-F238E27FC236}">
                <a16:creationId xmlns:a16="http://schemas.microsoft.com/office/drawing/2014/main" id="{276D3D98-07DB-4D31-B728-03B62CEC6438}"/>
              </a:ext>
            </a:extLst>
          </p:cNvPr>
          <p:cNvSpPr txBox="1"/>
          <p:nvPr/>
        </p:nvSpPr>
        <p:spPr>
          <a:xfrm>
            <a:off x="5346319" y="5101533"/>
            <a:ext cx="1610392"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3399">
                    <a:lumMod val="75000"/>
                  </a:srgbClr>
                </a:solidFill>
                <a:effectLst/>
                <a:uLnTx/>
                <a:uFillTx/>
                <a:latin typeface="Gothic A1"/>
                <a:ea typeface="+mn-ea"/>
                <a:cs typeface="+mn-cs"/>
              </a:rPr>
              <a:t>Rapid Deployment</a:t>
            </a:r>
          </a:p>
        </p:txBody>
      </p:sp>
      <p:sp>
        <p:nvSpPr>
          <p:cNvPr id="28" name="TextBox 27">
            <a:extLst>
              <a:ext uri="{FF2B5EF4-FFF2-40B4-BE49-F238E27FC236}">
                <a16:creationId xmlns:a16="http://schemas.microsoft.com/office/drawing/2014/main" id="{4DB78B94-5150-4650-94DF-A49BFA821A51}"/>
              </a:ext>
            </a:extLst>
          </p:cNvPr>
          <p:cNvSpPr txBox="1"/>
          <p:nvPr/>
        </p:nvSpPr>
        <p:spPr>
          <a:xfrm>
            <a:off x="2661070" y="3286996"/>
            <a:ext cx="2181927"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 normalizeH="0" baseline="0" noProof="0" dirty="0">
                <a:ln>
                  <a:noFill/>
                </a:ln>
                <a:solidFill>
                  <a:srgbClr val="FFFFFF"/>
                </a:solidFill>
                <a:effectLst/>
                <a:uLnTx/>
                <a:uFillTx/>
                <a:latin typeface="Gothic A1 Medium"/>
                <a:ea typeface="+mn-ea"/>
                <a:cs typeface="Gothic A1 Medium"/>
              </a:rPr>
              <a:t>Pre-Production Services</a:t>
            </a:r>
          </a:p>
        </p:txBody>
      </p:sp>
      <p:sp>
        <p:nvSpPr>
          <p:cNvPr id="29" name="TextBox 28">
            <a:extLst>
              <a:ext uri="{FF2B5EF4-FFF2-40B4-BE49-F238E27FC236}">
                <a16:creationId xmlns:a16="http://schemas.microsoft.com/office/drawing/2014/main" id="{3C37DC62-DFE4-4B7E-A4FA-58221693B8AF}"/>
              </a:ext>
            </a:extLst>
          </p:cNvPr>
          <p:cNvSpPr txBox="1"/>
          <p:nvPr/>
        </p:nvSpPr>
        <p:spPr>
          <a:xfrm>
            <a:off x="7818958" y="3286996"/>
            <a:ext cx="1473660" cy="615553"/>
          </a:xfrm>
          <a:prstGeom prst="rect">
            <a:avLst/>
          </a:prstGeom>
          <a:noFill/>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othic A1 Medium" pitchFamily="2" charset="-127"/>
                <a:ea typeface="Gothic A1 Medium" pitchFamily="2" charset="-127"/>
                <a:cs typeface="Gothic A1 Medium" pitchFamily="2" charset="-127"/>
              </a:rPr>
              <a:t>Customer Services</a:t>
            </a:r>
          </a:p>
        </p:txBody>
      </p:sp>
      <p:sp>
        <p:nvSpPr>
          <p:cNvPr id="33" name="TextBox 32">
            <a:extLst>
              <a:ext uri="{FF2B5EF4-FFF2-40B4-BE49-F238E27FC236}">
                <a16:creationId xmlns:a16="http://schemas.microsoft.com/office/drawing/2014/main" id="{E666365A-E588-4E9F-81BC-0DC4E5495BBD}"/>
              </a:ext>
            </a:extLst>
          </p:cNvPr>
          <p:cNvSpPr txBox="1"/>
          <p:nvPr/>
        </p:nvSpPr>
        <p:spPr>
          <a:xfrm>
            <a:off x="7918318" y="5064958"/>
            <a:ext cx="143553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3399">
                    <a:lumMod val="75000"/>
                  </a:srgbClr>
                </a:solidFill>
                <a:effectLst/>
                <a:uLnTx/>
                <a:uFillTx/>
                <a:latin typeface="Gothic A1"/>
                <a:ea typeface="+mn-ea"/>
                <a:cs typeface="+mn-cs"/>
              </a:rPr>
              <a:t>Sustainment</a:t>
            </a:r>
          </a:p>
        </p:txBody>
      </p:sp>
      <p:sp>
        <p:nvSpPr>
          <p:cNvPr id="40" name="TextBox 39">
            <a:extLst>
              <a:ext uri="{FF2B5EF4-FFF2-40B4-BE49-F238E27FC236}">
                <a16:creationId xmlns:a16="http://schemas.microsoft.com/office/drawing/2014/main" id="{1A543279-D3CE-4729-A7C6-43ED7E743374}"/>
              </a:ext>
            </a:extLst>
          </p:cNvPr>
          <p:cNvSpPr txBox="1"/>
          <p:nvPr/>
        </p:nvSpPr>
        <p:spPr>
          <a:xfrm>
            <a:off x="2740699" y="5835491"/>
            <a:ext cx="6710601" cy="299121"/>
          </a:xfrm>
          <a:prstGeom prst="rect">
            <a:avLst/>
          </a:prstGeom>
          <a:solidFill>
            <a:schemeClr val="bg1"/>
          </a:solidFill>
          <a:ln w="28575">
            <a:noFill/>
          </a:ln>
        </p:spPr>
        <p:txBody>
          <a:bodyPr wrap="square" lIns="0" tIns="0" rIns="0" bIns="0" rtlCol="0">
            <a:spAutoFit/>
          </a:bodyPr>
          <a:lstStyle/>
          <a:p>
            <a:pPr marL="0" marR="0" lvl="0" indent="0" algn="ctr" defTabSz="914400" rtl="0" eaLnBrk="1" fontAlgn="auto" latinLnBrk="0" hangingPunct="1">
              <a:lnSpc>
                <a:spcPct val="108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7F7F7F"/>
                </a:solidFill>
                <a:effectLst/>
                <a:uLnTx/>
                <a:uFillTx/>
                <a:latin typeface="Gothic A1 Medium"/>
                <a:ea typeface="+mn-ea"/>
                <a:cs typeface="+mn-cs"/>
              </a:rPr>
              <a:t>Helping accelerate through development into production</a:t>
            </a:r>
          </a:p>
        </p:txBody>
      </p:sp>
      <p:pic>
        <p:nvPicPr>
          <p:cNvPr id="41" name="Picture 40">
            <a:extLst>
              <a:ext uri="{FF2B5EF4-FFF2-40B4-BE49-F238E27FC236}">
                <a16:creationId xmlns:a16="http://schemas.microsoft.com/office/drawing/2014/main" id="{B053435C-C845-4659-8042-BDC23A3B99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013518" y="3054692"/>
            <a:ext cx="1137250" cy="1080161"/>
          </a:xfrm>
          <a:prstGeom prst="rect">
            <a:avLst/>
          </a:prstGeom>
        </p:spPr>
      </p:pic>
      <p:sp>
        <p:nvSpPr>
          <p:cNvPr id="5" name="Rectangle: Rounded Corners 4">
            <a:extLst>
              <a:ext uri="{FF2B5EF4-FFF2-40B4-BE49-F238E27FC236}">
                <a16:creationId xmlns:a16="http://schemas.microsoft.com/office/drawing/2014/main" id="{5994052F-935C-488E-8170-EA32D56ADA0A}"/>
              </a:ext>
            </a:extLst>
          </p:cNvPr>
          <p:cNvSpPr/>
          <p:nvPr/>
        </p:nvSpPr>
        <p:spPr>
          <a:xfrm>
            <a:off x="942295" y="1316390"/>
            <a:ext cx="1383390" cy="640080"/>
          </a:xfrm>
          <a:prstGeom prst="roundRect">
            <a:avLst>
              <a:gd name="adj" fmla="val 0"/>
            </a:avLst>
          </a:prstGeom>
          <a:solidFill>
            <a:schemeClr val="bg1"/>
          </a:solidFill>
          <a:ln w="3175">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othic A1"/>
              <a:ea typeface="+mn-ea"/>
              <a:cs typeface="+mn-cs"/>
            </a:endParaRPr>
          </a:p>
        </p:txBody>
      </p:sp>
      <p:sp>
        <p:nvSpPr>
          <p:cNvPr id="7" name="TextBox 6">
            <a:extLst>
              <a:ext uri="{FF2B5EF4-FFF2-40B4-BE49-F238E27FC236}">
                <a16:creationId xmlns:a16="http://schemas.microsoft.com/office/drawing/2014/main" id="{D647CA98-D4CF-49BB-B03E-5CF2DA768D74}"/>
              </a:ext>
            </a:extLst>
          </p:cNvPr>
          <p:cNvSpPr txBox="1"/>
          <p:nvPr/>
        </p:nvSpPr>
        <p:spPr>
          <a:xfrm>
            <a:off x="1145073" y="1328654"/>
            <a:ext cx="977832" cy="558871"/>
          </a:xfrm>
          <a:prstGeom prst="rect">
            <a:avLst/>
          </a:prstGeom>
          <a:noFill/>
        </p:spPr>
        <p:txBody>
          <a:bodyPr wrap="none" lIns="0" tIns="0" rIns="0" bIns="0" rtlCol="0">
            <a:spAutoFit/>
          </a:bodyPr>
          <a:lstStyle/>
          <a:p>
            <a:pPr marL="0" marR="0" lvl="0" indent="0" algn="ctr" defTabSz="277246" rtl="0" eaLnBrk="1" fontAlgn="auto" latinLnBrk="0" hangingPunct="1">
              <a:lnSpc>
                <a:spcPts val="15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othic A1"/>
                <a:ea typeface="+mn-ea"/>
                <a:cs typeface="+mn-cs"/>
              </a:rPr>
              <a:t>Regulated</a:t>
            </a:r>
          </a:p>
          <a:p>
            <a:pPr marL="0" marR="0" lvl="0" indent="0" algn="ctr" defTabSz="277246" rtl="0" eaLnBrk="1" fontAlgn="auto" latinLnBrk="0" hangingPunct="1">
              <a:lnSpc>
                <a:spcPts val="15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othic A1"/>
                <a:ea typeface="+mn-ea"/>
                <a:cs typeface="+mn-cs"/>
              </a:rPr>
              <a:t>Product</a:t>
            </a:r>
          </a:p>
          <a:p>
            <a:pPr marL="0" marR="0" lvl="0" indent="0" algn="ctr" defTabSz="277246" rtl="0" eaLnBrk="1" fontAlgn="auto" latinLnBrk="0" hangingPunct="1">
              <a:lnSpc>
                <a:spcPts val="15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othic A1"/>
                <a:ea typeface="+mn-ea"/>
                <a:cs typeface="+mn-cs"/>
              </a:rPr>
              <a:t>Development</a:t>
            </a:r>
          </a:p>
        </p:txBody>
      </p:sp>
      <p:sp>
        <p:nvSpPr>
          <p:cNvPr id="30" name="Rectangle: Rounded Corners 29">
            <a:extLst>
              <a:ext uri="{FF2B5EF4-FFF2-40B4-BE49-F238E27FC236}">
                <a16:creationId xmlns:a16="http://schemas.microsoft.com/office/drawing/2014/main" id="{6F9BD7DE-78A1-4848-9621-3873E7787E4A}"/>
              </a:ext>
            </a:extLst>
          </p:cNvPr>
          <p:cNvSpPr/>
          <p:nvPr/>
        </p:nvSpPr>
        <p:spPr>
          <a:xfrm>
            <a:off x="940372" y="2223172"/>
            <a:ext cx="1383390" cy="2743200"/>
          </a:xfrm>
          <a:prstGeom prst="roundRect">
            <a:avLst>
              <a:gd name="adj" fmla="val 2818"/>
            </a:avLst>
          </a:prstGeom>
          <a:solidFill>
            <a:schemeClr val="bg1"/>
          </a:solidFill>
          <a:ln w="3175">
            <a:solidFill>
              <a:schemeClr val="accent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Gothic A1"/>
              <a:ea typeface="+mn-ea"/>
              <a:cs typeface="+mn-cs"/>
            </a:endParaRPr>
          </a:p>
        </p:txBody>
      </p:sp>
      <p:grpSp>
        <p:nvGrpSpPr>
          <p:cNvPr id="8" name="Group 7">
            <a:extLst>
              <a:ext uri="{FF2B5EF4-FFF2-40B4-BE49-F238E27FC236}">
                <a16:creationId xmlns:a16="http://schemas.microsoft.com/office/drawing/2014/main" id="{F848C7D8-EA1D-44FD-A13E-708616672652}"/>
              </a:ext>
            </a:extLst>
          </p:cNvPr>
          <p:cNvGrpSpPr/>
          <p:nvPr/>
        </p:nvGrpSpPr>
        <p:grpSpPr>
          <a:xfrm>
            <a:off x="1077987" y="3256218"/>
            <a:ext cx="1207607" cy="677109"/>
            <a:chOff x="1106562" y="3108390"/>
            <a:chExt cx="1207607" cy="677109"/>
          </a:xfrm>
        </p:grpSpPr>
        <p:sp>
          <p:nvSpPr>
            <p:cNvPr id="39" name="TextBox 38">
              <a:extLst>
                <a:ext uri="{FF2B5EF4-FFF2-40B4-BE49-F238E27FC236}">
                  <a16:creationId xmlns:a16="http://schemas.microsoft.com/office/drawing/2014/main" id="{667F4C65-09C0-4DDF-B3BF-491A92C36095}"/>
                </a:ext>
              </a:extLst>
            </p:cNvPr>
            <p:cNvSpPr txBox="1"/>
            <p:nvPr/>
          </p:nvSpPr>
          <p:spPr>
            <a:xfrm>
              <a:off x="1159013" y="3108390"/>
              <a:ext cx="1023073" cy="369332"/>
            </a:xfrm>
            <a:prstGeom prst="rect">
              <a:avLst/>
            </a:prstGeom>
            <a:noFill/>
          </p:spPr>
          <p:txBody>
            <a:bodyPr wrap="square" lIns="0" tIns="0" rIns="0" bIns="0"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399"/>
                  </a:solidFill>
                  <a:effectLst/>
                  <a:uLnTx/>
                  <a:uFillTx/>
                  <a:latin typeface="Gothic A1"/>
                  <a:ea typeface="+mn-ea"/>
                  <a:cs typeface="+mn-cs"/>
                </a:rPr>
                <a:t>Mikron</a:t>
              </a:r>
            </a:p>
          </p:txBody>
        </p:sp>
        <p:sp>
          <p:nvSpPr>
            <p:cNvPr id="43" name="TextBox 42">
              <a:extLst>
                <a:ext uri="{FF2B5EF4-FFF2-40B4-BE49-F238E27FC236}">
                  <a16:creationId xmlns:a16="http://schemas.microsoft.com/office/drawing/2014/main" id="{857810B9-39FD-4220-B4F2-A1E57C1B9562}"/>
                </a:ext>
              </a:extLst>
            </p:cNvPr>
            <p:cNvSpPr txBox="1"/>
            <p:nvPr/>
          </p:nvSpPr>
          <p:spPr>
            <a:xfrm>
              <a:off x="1106562" y="3477722"/>
              <a:ext cx="1207607" cy="307777"/>
            </a:xfrm>
            <a:prstGeom prst="rect">
              <a:avLst/>
            </a:prstGeom>
            <a:noFill/>
          </p:spPr>
          <p:txBody>
            <a:bodyPr wrap="square" lIns="0" tIns="0" rIns="0" bIns="0"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othic A1"/>
                  <a:ea typeface="+mn-ea"/>
                  <a:cs typeface="+mn-cs"/>
                </a:rPr>
                <a:t>Solutions</a:t>
              </a:r>
            </a:p>
          </p:txBody>
        </p:sp>
      </p:grpSp>
      <p:pic>
        <p:nvPicPr>
          <p:cNvPr id="31" name="Graphique 16">
            <a:hlinkClick r:id="rId3" action="ppaction://hlinksldjump"/>
            <a:extLst>
              <a:ext uri="{FF2B5EF4-FFF2-40B4-BE49-F238E27FC236}">
                <a16:creationId xmlns:a16="http://schemas.microsoft.com/office/drawing/2014/main" id="{D9E1A0BE-4840-4CA4-A4DF-B142D7875E0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166178" y="95983"/>
            <a:ext cx="214474" cy="214474"/>
          </a:xfrm>
          <a:prstGeom prst="rect">
            <a:avLst/>
          </a:prstGeom>
        </p:spPr>
      </p:pic>
    </p:spTree>
    <p:extLst>
      <p:ext uri="{BB962C8B-B14F-4D97-AF65-F5344CB8AC3E}">
        <p14:creationId xmlns:p14="http://schemas.microsoft.com/office/powerpoint/2010/main" val="347921999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personne, machine, ingénierie, Technicien&#10;&#10;Description générée automatiquement">
            <a:extLst>
              <a:ext uri="{FF2B5EF4-FFF2-40B4-BE49-F238E27FC236}">
                <a16:creationId xmlns:a16="http://schemas.microsoft.com/office/drawing/2014/main" id="{0533824A-1B27-BD8C-8455-FF82BDCB2B9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1962"/>
            <a:ext cx="12192000" cy="4511082"/>
          </a:xfrm>
        </p:spPr>
      </p:pic>
      <p:sp>
        <p:nvSpPr>
          <p:cNvPr id="7" name="Textplatzhalter 6"/>
          <p:cNvSpPr>
            <a:spLocks noGrp="1"/>
          </p:cNvSpPr>
          <p:nvPr>
            <p:ph type="body" sz="quarter" idx="14"/>
          </p:nvPr>
        </p:nvSpPr>
        <p:spPr/>
        <p:txBody>
          <a:bodyPr/>
          <a:lstStyle/>
          <a:p>
            <a:r>
              <a:rPr lang="en-US" dirty="0"/>
              <a:t>Thank you</a:t>
            </a:r>
          </a:p>
        </p:txBody>
      </p:sp>
      <p:sp>
        <p:nvSpPr>
          <p:cNvPr id="33" name="Espace réservé du texte 32">
            <a:extLst>
              <a:ext uri="{FF2B5EF4-FFF2-40B4-BE49-F238E27FC236}">
                <a16:creationId xmlns:a16="http://schemas.microsoft.com/office/drawing/2014/main" id="{020479F8-CE66-C410-0F6E-390F21F92A9F}"/>
              </a:ext>
            </a:extLst>
          </p:cNvPr>
          <p:cNvSpPr>
            <a:spLocks noGrp="1"/>
          </p:cNvSpPr>
          <p:nvPr>
            <p:ph type="body" sz="quarter" idx="10"/>
          </p:nvPr>
        </p:nvSpPr>
        <p:spPr/>
        <p:txBody>
          <a:bodyPr/>
          <a:lstStyle/>
          <a:p>
            <a:r>
              <a:rPr lang="en-US" dirty="0"/>
              <a:t>Making complexity accessible</a:t>
            </a:r>
            <a:endParaRPr lang="fr-CH" dirty="0"/>
          </a:p>
        </p:txBody>
      </p:sp>
      <p:sp>
        <p:nvSpPr>
          <p:cNvPr id="2" name="Espace réservé du pied de page 1">
            <a:extLst>
              <a:ext uri="{FF2B5EF4-FFF2-40B4-BE49-F238E27FC236}">
                <a16:creationId xmlns:a16="http://schemas.microsoft.com/office/drawing/2014/main" id="{3BAEB40A-35BB-7D80-FA0D-08B701F5A436}"/>
              </a:ext>
            </a:extLst>
          </p:cNvPr>
          <p:cNvSpPr>
            <a:spLocks noGrp="1"/>
          </p:cNvSpPr>
          <p:nvPr>
            <p:ph type="ftr" sz="quarter" idx="3"/>
          </p:nvPr>
        </p:nvSpPr>
        <p:spPr>
          <a:xfrm>
            <a:off x="1165936" y="6449025"/>
            <a:ext cx="4114800" cy="2200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050" b="0" i="0" u="none" strike="noStrike" kern="1200" cap="none" spc="0" normalizeH="0" baseline="0" noProof="0" dirty="0">
              <a:ln>
                <a:noFill/>
              </a:ln>
              <a:solidFill>
                <a:srgbClr val="000000">
                  <a:tint val="75000"/>
                </a:srgbClr>
              </a:solidFill>
              <a:effectLst/>
              <a:uLnTx/>
              <a:uFillTx/>
              <a:latin typeface="Gothic A1"/>
              <a:ea typeface="+mn-ea"/>
              <a:cs typeface="+mn-cs"/>
            </a:endParaRPr>
          </a:p>
        </p:txBody>
      </p:sp>
      <p:sp>
        <p:nvSpPr>
          <p:cNvPr id="3" name="Espace réservé du numéro de diapositive 2">
            <a:extLst>
              <a:ext uri="{FF2B5EF4-FFF2-40B4-BE49-F238E27FC236}">
                <a16:creationId xmlns:a16="http://schemas.microsoft.com/office/drawing/2014/main" id="{F8222626-EA1C-5010-7838-DDBA442DC0CC}"/>
              </a:ext>
            </a:extLst>
          </p:cNvPr>
          <p:cNvSpPr>
            <a:spLocks noGrp="1"/>
          </p:cNvSpPr>
          <p:nvPr>
            <p:ph type="sldNum" sz="quarter" idx="4"/>
          </p:nvPr>
        </p:nvSpPr>
        <p:spPr>
          <a:xfrm>
            <a:off x="696913" y="6455833"/>
            <a:ext cx="448621" cy="2132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A7F6F1-A633-4189-9CB0-6BD1C9622085}" type="slidenum">
              <a:rPr kumimoji="0" lang="fr-CH" sz="1050" b="0" i="0" u="none" strike="noStrike" kern="1200" cap="none" spc="0" normalizeH="0" baseline="0" noProof="0" smtClean="0">
                <a:ln>
                  <a:noFill/>
                </a:ln>
                <a:solidFill>
                  <a:srgbClr val="000000">
                    <a:tint val="75000"/>
                  </a:srgbClr>
                </a:solidFill>
                <a:effectLst/>
                <a:uLnTx/>
                <a:uFillTx/>
                <a:latin typeface="Gothic A1"/>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CH" sz="1050" b="0" i="0" u="none" strike="noStrike" kern="1200" cap="none" spc="0" normalizeH="0" baseline="0" noProof="0">
              <a:ln>
                <a:noFill/>
              </a:ln>
              <a:solidFill>
                <a:srgbClr val="000000">
                  <a:tint val="75000"/>
                </a:srgbClr>
              </a:solidFill>
              <a:effectLst/>
              <a:uLnTx/>
              <a:uFillTx/>
              <a:latin typeface="Gothic A1"/>
              <a:ea typeface="+mn-ea"/>
              <a:cs typeface="+mn-cs"/>
            </a:endParaRPr>
          </a:p>
        </p:txBody>
      </p:sp>
    </p:spTree>
    <p:extLst>
      <p:ext uri="{BB962C8B-B14F-4D97-AF65-F5344CB8AC3E}">
        <p14:creationId xmlns:p14="http://schemas.microsoft.com/office/powerpoint/2010/main" val="666163240"/>
      </p:ext>
    </p:extLst>
  </p:cSld>
  <p:clrMapOvr>
    <a:masterClrMapping/>
  </p:clrMapOvr>
  <p:transition spd="med">
    <p:pull/>
  </p:transition>
</p:sld>
</file>

<file path=ppt/theme/theme1.xml><?xml version="1.0" encoding="utf-8"?>
<a:theme xmlns:a="http://schemas.openxmlformats.org/drawingml/2006/main" name="Chapters_03.04.2020">
  <a:themeElements>
    <a:clrScheme name="Mikron">
      <a:dk1>
        <a:sysClr val="windowText" lastClr="000000"/>
      </a:dk1>
      <a:lt1>
        <a:sysClr val="window" lastClr="FFFFFF"/>
      </a:lt1>
      <a:dk2>
        <a:srgbClr val="003399"/>
      </a:dk2>
      <a:lt2>
        <a:srgbClr val="D8D8D8"/>
      </a:lt2>
      <a:accent1>
        <a:srgbClr val="003399"/>
      </a:accent1>
      <a:accent2>
        <a:srgbClr val="D8D8D8"/>
      </a:accent2>
      <a:accent3>
        <a:srgbClr val="A5A5A5"/>
      </a:accent3>
      <a:accent4>
        <a:srgbClr val="595959"/>
      </a:accent4>
      <a:accent5>
        <a:srgbClr val="4472C4"/>
      </a:accent5>
      <a:accent6>
        <a:srgbClr val="70AD47"/>
      </a:accent6>
      <a:hlink>
        <a:srgbClr val="0563C1"/>
      </a:hlink>
      <a:folHlink>
        <a:srgbClr val="954F72"/>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8BC0D26D-4FD5-458D-9857-55C30D74BA14}"/>
    </a:ext>
  </a:extLst>
</a:theme>
</file>

<file path=ppt/theme/theme10.xml><?xml version="1.0" encoding="utf-8"?>
<a:theme xmlns:a="http://schemas.openxmlformats.org/drawingml/2006/main" name="3_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 Automation Presentation_" id="{3B31381B-0D40-47E6-A595-D61ACA87CF0E}" vid="{E9EE142B-869F-4327-A84B-2D9B44F9CB0C}"/>
    </a:ext>
  </a:extLst>
</a:theme>
</file>

<file path=ppt/theme/theme11.xml><?xml version="1.0" encoding="utf-8"?>
<a:theme xmlns:a="http://schemas.openxmlformats.org/drawingml/2006/main" name="4_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12.xml><?xml version="1.0" encoding="utf-8"?>
<a:theme xmlns:a="http://schemas.openxmlformats.org/drawingml/2006/main" name="5_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13.xml><?xml version="1.0" encoding="utf-8"?>
<a:theme xmlns:a="http://schemas.openxmlformats.org/drawingml/2006/main" name="6_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Presentation1" id="{E90514EE-01C2-43BE-9DB2-AD978624BA95}" vid="{7402D2C1-FA5F-49BD-A0F0-7B3E335FB3FF}"/>
    </a:ext>
  </a:extLst>
</a:theme>
</file>

<file path=ppt/theme/theme14.xml><?xml version="1.0" encoding="utf-8"?>
<a:theme xmlns:a="http://schemas.openxmlformats.org/drawingml/2006/main" name="1_Content_04.04.2019">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15.xml><?xml version="1.0" encoding="utf-8"?>
<a:theme xmlns:a="http://schemas.openxmlformats.org/drawingml/2006/main" name="7_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16.xml><?xml version="1.0" encoding="utf-8"?>
<a:theme xmlns:a="http://schemas.openxmlformats.org/drawingml/2006/main" name="Content_05.07.2022">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Presentation1" id="{E90514EE-01C2-43BE-9DB2-AD978624BA95}" vid="{7402D2C1-FA5F-49BD-A0F0-7B3E335FB3FF}"/>
    </a:ext>
  </a:extLst>
</a:theme>
</file>

<file path=ppt/theme/theme17.xml><?xml version="1.0" encoding="utf-8"?>
<a:theme xmlns:a="http://schemas.openxmlformats.org/drawingml/2006/main" name="2_MA_Chapters_01.2024">
  <a:themeElements>
    <a:clrScheme name="Mikron">
      <a:dk1>
        <a:sysClr val="windowText" lastClr="000000"/>
      </a:dk1>
      <a:lt1>
        <a:sysClr val="window" lastClr="FFFFFF"/>
      </a:lt1>
      <a:dk2>
        <a:srgbClr val="003399"/>
      </a:dk2>
      <a:lt2>
        <a:srgbClr val="D8D8D8"/>
      </a:lt2>
      <a:accent1>
        <a:srgbClr val="003399"/>
      </a:accent1>
      <a:accent2>
        <a:srgbClr val="D8D8D8"/>
      </a:accent2>
      <a:accent3>
        <a:srgbClr val="A5A5A5"/>
      </a:accent3>
      <a:accent4>
        <a:srgbClr val="595959"/>
      </a:accent4>
      <a:accent5>
        <a:srgbClr val="4472C4"/>
      </a:accent5>
      <a:accent6>
        <a:srgbClr val="70AD47"/>
      </a:accent6>
      <a:hlink>
        <a:srgbClr val="0563C1"/>
      </a:hlink>
      <a:folHlink>
        <a:srgbClr val="954F72"/>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Automation_TemplateMDE-2024" id="{8A8B70A9-F2C4-2141-9C0D-09F6FDEC88D0}" vid="{21984DC5-93C9-9249-9D70-1F54CF2E540E}"/>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3.xml><?xml version="1.0" encoding="utf-8"?>
<a:theme xmlns:a="http://schemas.openxmlformats.org/drawingml/2006/main" name="Content_04.04.2019">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4.xml><?xml version="1.0" encoding="utf-8"?>
<a:theme xmlns:a="http://schemas.openxmlformats.org/drawingml/2006/main" name="1_Content_23.05.2019">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5.xml><?xml version="1.0" encoding="utf-8"?>
<a:theme xmlns:a="http://schemas.openxmlformats.org/drawingml/2006/main" name="Chapters_23.05.2019">
  <a:themeElements>
    <a:clrScheme name="Mikron">
      <a:dk1>
        <a:sysClr val="windowText" lastClr="000000"/>
      </a:dk1>
      <a:lt1>
        <a:sysClr val="window" lastClr="FFFFFF"/>
      </a:lt1>
      <a:dk2>
        <a:srgbClr val="003399"/>
      </a:dk2>
      <a:lt2>
        <a:srgbClr val="D8D8D8"/>
      </a:lt2>
      <a:accent1>
        <a:srgbClr val="003399"/>
      </a:accent1>
      <a:accent2>
        <a:srgbClr val="D8D8D8"/>
      </a:accent2>
      <a:accent3>
        <a:srgbClr val="A5A5A5"/>
      </a:accent3>
      <a:accent4>
        <a:srgbClr val="595959"/>
      </a:accent4>
      <a:accent5>
        <a:srgbClr val="4472C4"/>
      </a:accent5>
      <a:accent6>
        <a:srgbClr val="70AD47"/>
      </a:accent6>
      <a:hlink>
        <a:srgbClr val="0563C1"/>
      </a:hlink>
      <a:folHlink>
        <a:srgbClr val="954F72"/>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8BC0D26D-4FD5-458D-9857-55C30D74BA14}"/>
    </a:ext>
  </a:extLst>
</a:theme>
</file>

<file path=ppt/theme/theme6.xml><?xml version="1.0" encoding="utf-8"?>
<a:theme xmlns:a="http://schemas.openxmlformats.org/drawingml/2006/main" name="2_Content_03.04.2020">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7.xml><?xml version="1.0" encoding="utf-8"?>
<a:theme xmlns:a="http://schemas.openxmlformats.org/drawingml/2006/main" name="2_Chapters_03.04.2020">
  <a:themeElements>
    <a:clrScheme name="Mikron">
      <a:dk1>
        <a:sysClr val="windowText" lastClr="000000"/>
      </a:dk1>
      <a:lt1>
        <a:sysClr val="window" lastClr="FFFFFF"/>
      </a:lt1>
      <a:dk2>
        <a:srgbClr val="003399"/>
      </a:dk2>
      <a:lt2>
        <a:srgbClr val="D8D8D8"/>
      </a:lt2>
      <a:accent1>
        <a:srgbClr val="003399"/>
      </a:accent1>
      <a:accent2>
        <a:srgbClr val="D8D8D8"/>
      </a:accent2>
      <a:accent3>
        <a:srgbClr val="A5A5A5"/>
      </a:accent3>
      <a:accent4>
        <a:srgbClr val="595959"/>
      </a:accent4>
      <a:accent5>
        <a:srgbClr val="4472C4"/>
      </a:accent5>
      <a:accent6>
        <a:srgbClr val="70AD47"/>
      </a:accent6>
      <a:hlink>
        <a:srgbClr val="0563C1"/>
      </a:hlink>
      <a:folHlink>
        <a:srgbClr val="954F72"/>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8BC0D26D-4FD5-458D-9857-55C30D74BA14}"/>
    </a:ext>
  </a:extLst>
</a:theme>
</file>

<file path=ppt/theme/theme8.xml><?xml version="1.0" encoding="utf-8"?>
<a:theme xmlns:a="http://schemas.openxmlformats.org/drawingml/2006/main" name="5_Content_23.05.2019">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ppt/theme/theme9.xml><?xml version="1.0" encoding="utf-8"?>
<a:theme xmlns:a="http://schemas.openxmlformats.org/drawingml/2006/main" name="3_Content_23.05.2019">
  <a:themeElements>
    <a:clrScheme name="Mikron">
      <a:dk1>
        <a:srgbClr val="000000"/>
      </a:dk1>
      <a:lt1>
        <a:srgbClr val="FFFFFF"/>
      </a:lt1>
      <a:dk2>
        <a:srgbClr val="003399"/>
      </a:dk2>
      <a:lt2>
        <a:srgbClr val="4C70B7"/>
      </a:lt2>
      <a:accent1>
        <a:srgbClr val="7F99CC"/>
      </a:accent1>
      <a:accent2>
        <a:srgbClr val="B2C1E0"/>
      </a:accent2>
      <a:accent3>
        <a:srgbClr val="4D4D4D"/>
      </a:accent3>
      <a:accent4>
        <a:srgbClr val="7F7F7F"/>
      </a:accent4>
      <a:accent5>
        <a:srgbClr val="B3B3B3"/>
      </a:accent5>
      <a:accent6>
        <a:srgbClr val="D9D9D9"/>
      </a:accent6>
      <a:hlink>
        <a:srgbClr val="00B0F0"/>
      </a:hlink>
      <a:folHlink>
        <a:srgbClr val="BF362B"/>
      </a:folHlink>
    </a:clrScheme>
    <a:fontScheme name="Mikron Gothic">
      <a:majorFont>
        <a:latin typeface="Gothic A1 Medium"/>
        <a:ea typeface=""/>
        <a:cs typeface=""/>
      </a:majorFont>
      <a:minorFont>
        <a:latin typeface="Gothic A1"/>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err="1" smtClean="0"/>
        </a:defPPr>
      </a:lstStyle>
    </a:txDef>
  </a:objectDefaults>
  <a:extraClrSchemeLst/>
  <a:extLst>
    <a:ext uri="{05A4C25C-085E-4340-85A3-A5531E510DB2}">
      <thm15:themeFamily xmlns:thm15="http://schemas.microsoft.com/office/thememl/2012/main" name="Mikron_masterTemplate2019.potx" id="{29F3B998-57C1-4012-9036-E288D21B5317}" vid="{29EBC512-0992-4555-AD24-F0B4B9B19E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7E4FFB8BBAB64DAD71ABC4037D05D7" ma:contentTypeVersion="18" ma:contentTypeDescription="Create a new document." ma:contentTypeScope="" ma:versionID="062afbd04931934cf652de33fe61e01a">
  <xsd:schema xmlns:xsd="http://www.w3.org/2001/XMLSchema" xmlns:xs="http://www.w3.org/2001/XMLSchema" xmlns:p="http://schemas.microsoft.com/office/2006/metadata/properties" xmlns:ns2="40e9b2b1-47a2-419f-b9f3-a64edfee8861" xmlns:ns3="f6c77997-693c-4dcc-b48c-df69b481f8d1" targetNamespace="http://schemas.microsoft.com/office/2006/metadata/properties" ma:root="true" ma:fieldsID="43b743cab63565e6b6744f466ae40d55" ns2:_="" ns3:_="">
    <xsd:import namespace="40e9b2b1-47a2-419f-b9f3-a64edfee8861"/>
    <xsd:import namespace="f6c77997-693c-4dcc-b48c-df69b481f8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9b2b1-47a2-419f-b9f3-a64edfee8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59ed9d-ad71-4c80-a195-1badd75ace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c77997-693c-4dcc-b48c-df69b481f8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456e64-6445-45ef-ae7e-0ca51fdbc6cd}" ma:internalName="TaxCatchAll" ma:showField="CatchAllData" ma:web="f6c77997-693c-4dcc-b48c-df69b481f8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F06E3B-52EB-4A9B-B5D1-E58CAF6F3E0D}">
  <ds:schemaRefs>
    <ds:schemaRef ds:uri="http://schemas.microsoft.com/sharepoint/v3/contenttype/forms"/>
  </ds:schemaRefs>
</ds:datastoreItem>
</file>

<file path=customXml/itemProps2.xml><?xml version="1.0" encoding="utf-8"?>
<ds:datastoreItem xmlns:ds="http://schemas.openxmlformats.org/officeDocument/2006/customXml" ds:itemID="{CA2BD85C-00E0-4A31-80B3-CB1F6815A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9b2b1-47a2-419f-b9f3-a64edfee8861"/>
    <ds:schemaRef ds:uri="f6c77997-693c-4dcc-b48c-df69b481f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404</Words>
  <Application>Microsoft Office PowerPoint</Application>
  <PresentationFormat>Widescreen</PresentationFormat>
  <Paragraphs>107</Paragraphs>
  <Slides>7</Slides>
  <Notes>5</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7</vt:i4>
      </vt:variant>
    </vt:vector>
  </HeadingPairs>
  <TitlesOfParts>
    <vt:vector size="29" baseType="lpstr">
      <vt:lpstr>Arial</vt:lpstr>
      <vt:lpstr>Calibri</vt:lpstr>
      <vt:lpstr>Gothic A1</vt:lpstr>
      <vt:lpstr>Gothic A1 Medium</vt:lpstr>
      <vt:lpstr>Gothic A1 SemiBold</vt:lpstr>
      <vt:lpstr>Chapters_03.04.2020</vt:lpstr>
      <vt:lpstr>Content_03.04.2020</vt:lpstr>
      <vt:lpstr>Content_04.04.2019</vt:lpstr>
      <vt:lpstr>1_Content_23.05.2019</vt:lpstr>
      <vt:lpstr>Chapters_23.05.2019</vt:lpstr>
      <vt:lpstr>2_Content_03.04.2020</vt:lpstr>
      <vt:lpstr>2_Chapters_03.04.2020</vt:lpstr>
      <vt:lpstr>5_Content_23.05.2019</vt:lpstr>
      <vt:lpstr>3_Content_23.05.2019</vt:lpstr>
      <vt:lpstr>3_Content_03.04.2020</vt:lpstr>
      <vt:lpstr>4_Content_03.04.2020</vt:lpstr>
      <vt:lpstr>5_Content_03.04.2020</vt:lpstr>
      <vt:lpstr>6_Content_03.04.2020</vt:lpstr>
      <vt:lpstr>1_Content_04.04.2019</vt:lpstr>
      <vt:lpstr>7_Content_03.04.2020</vt:lpstr>
      <vt:lpstr>Content_05.07.2022</vt:lpstr>
      <vt:lpstr>2_MA_Chapters_01.2024</vt:lpstr>
      <vt:lpstr>Mikron Automation - Denver</vt:lpstr>
      <vt:lpstr>PowerPoint Presentation</vt:lpstr>
      <vt:lpstr>Mikron Automation</vt:lpstr>
      <vt:lpstr>Mikron Corporation Denver</vt:lpstr>
      <vt:lpstr>Standardized Equipment</vt:lpstr>
      <vt:lpstr>Medical Device and Pharma Manufacturing Expertise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Westhuizen Michelle</dc:creator>
  <cp:lastModifiedBy>Brian Bates</cp:lastModifiedBy>
  <cp:revision>52</cp:revision>
  <dcterms:created xsi:type="dcterms:W3CDTF">2020-08-24T17:11:44Z</dcterms:created>
  <dcterms:modified xsi:type="dcterms:W3CDTF">2024-04-08T15:00:00Z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2b6ac8-ae60-4b0a-bbcc-7f436ac4b9e0_Enabled">
    <vt:lpwstr>true</vt:lpwstr>
  </property>
  <property fmtid="{D5CDD505-2E9C-101B-9397-08002B2CF9AE}" pid="3" name="MSIP_Label_422b6ac8-ae60-4b0a-bbcc-7f436ac4b9e0_SetDate">
    <vt:lpwstr>2023-02-27T16:20:49Z</vt:lpwstr>
  </property>
  <property fmtid="{D5CDD505-2E9C-101B-9397-08002B2CF9AE}" pid="4" name="MSIP_Label_422b6ac8-ae60-4b0a-bbcc-7f436ac4b9e0_Method">
    <vt:lpwstr>Standard</vt:lpwstr>
  </property>
  <property fmtid="{D5CDD505-2E9C-101B-9397-08002B2CF9AE}" pid="5" name="MSIP_Label_422b6ac8-ae60-4b0a-bbcc-7f436ac4b9e0_Name">
    <vt:lpwstr>Mikron_Internal</vt:lpwstr>
  </property>
  <property fmtid="{D5CDD505-2E9C-101B-9397-08002B2CF9AE}" pid="6" name="MSIP_Label_422b6ac8-ae60-4b0a-bbcc-7f436ac4b9e0_SiteId">
    <vt:lpwstr>b5defcef-3b58-4874-9b94-3c76ddb84e88</vt:lpwstr>
  </property>
  <property fmtid="{D5CDD505-2E9C-101B-9397-08002B2CF9AE}" pid="7" name="MSIP_Label_422b6ac8-ae60-4b0a-bbcc-7f436ac4b9e0_ActionId">
    <vt:lpwstr>4c172205-3bb3-4c72-9b12-33f8c09dff13</vt:lpwstr>
  </property>
  <property fmtid="{D5CDD505-2E9C-101B-9397-08002B2CF9AE}" pid="8" name="MSIP_Label_422b6ac8-ae60-4b0a-bbcc-7f436ac4b9e0_ContentBits">
    <vt:lpwstr>2</vt:lpwstr>
  </property>
</Properties>
</file>