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1.xml" ContentType="application/vnd.openxmlformats-officedocument.theme+xml"/>
  <Override PartName="/ppt/charts/colors1.xml" ContentType="application/vnd.ms-office.chartcolorstyl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5.xml" ContentType="application/vnd.openxmlformats-officedocument.theme+xml"/>
  <Override PartName="/ppt/theme/theme4.xml" ContentType="application/vnd.openxmlformats-officedocument.theme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  <p:sldMasterId id="2147483683" r:id="rId3"/>
    <p:sldMasterId id="2147483707" r:id="rId4"/>
  </p:sldMasterIdLst>
  <p:notesMasterIdLst>
    <p:notesMasterId r:id="rId43"/>
  </p:notesMasterIdLst>
  <p:sldIdLst>
    <p:sldId id="1265" r:id="rId5"/>
    <p:sldId id="530" r:id="rId6"/>
    <p:sldId id="538" r:id="rId7"/>
    <p:sldId id="1259" r:id="rId8"/>
    <p:sldId id="258" r:id="rId9"/>
    <p:sldId id="1247" r:id="rId10"/>
    <p:sldId id="467" r:id="rId11"/>
    <p:sldId id="1246" r:id="rId12"/>
    <p:sldId id="470" r:id="rId13"/>
    <p:sldId id="496" r:id="rId14"/>
    <p:sldId id="456" r:id="rId15"/>
    <p:sldId id="497" r:id="rId16"/>
    <p:sldId id="508" r:id="rId17"/>
    <p:sldId id="1266" r:id="rId18"/>
    <p:sldId id="1267" r:id="rId19"/>
    <p:sldId id="504" r:id="rId20"/>
    <p:sldId id="1228" r:id="rId21"/>
    <p:sldId id="533" r:id="rId22"/>
    <p:sldId id="1235" r:id="rId23"/>
    <p:sldId id="535" r:id="rId24"/>
    <p:sldId id="1260" r:id="rId25"/>
    <p:sldId id="531" r:id="rId26"/>
    <p:sldId id="1240" r:id="rId27"/>
    <p:sldId id="537" r:id="rId28"/>
    <p:sldId id="487" r:id="rId29"/>
    <p:sldId id="488" r:id="rId30"/>
    <p:sldId id="489" r:id="rId31"/>
    <p:sldId id="490" r:id="rId32"/>
    <p:sldId id="491" r:id="rId33"/>
    <p:sldId id="492" r:id="rId34"/>
    <p:sldId id="493" r:id="rId35"/>
    <p:sldId id="494" r:id="rId36"/>
    <p:sldId id="1253" r:id="rId37"/>
    <p:sldId id="527" r:id="rId38"/>
    <p:sldId id="1258" r:id="rId39"/>
    <p:sldId id="1262" r:id="rId40"/>
    <p:sldId id="1264" r:id="rId41"/>
    <p:sldId id="126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1448"/>
  </p:normalViewPr>
  <p:slideViewPr>
    <p:cSldViewPr snapToGrid="0" snapToObjects="1">
      <p:cViewPr>
        <p:scale>
          <a:sx n="53" d="100"/>
          <a:sy n="53" d="100"/>
        </p:scale>
        <p:origin x="1412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47333664250798E-2"/>
          <c:y val="0.13582762736930701"/>
          <c:w val="0.91874796503659895"/>
          <c:h val="0.6943098991357989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7BA4D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23-1147-82F9-2389D9548E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1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23-1147-82F9-2389D9548E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  <a:headEnd w="lg" len="lg"/>
              <a:tailEnd w="lg" len="lg"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23-1147-82F9-2389D9548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0622736"/>
        <c:axId val="851166464"/>
      </c:lineChart>
      <c:catAx>
        <c:axId val="86062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851166464"/>
        <c:crosses val="autoZero"/>
        <c:auto val="1"/>
        <c:lblAlgn val="ctr"/>
        <c:lblOffset val="100"/>
        <c:noMultiLvlLbl val="0"/>
      </c:catAx>
      <c:valAx>
        <c:axId val="85116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62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455245797505"/>
          <c:y val="2.1243812687281701E-2"/>
          <c:w val="0.51226160169504498"/>
          <c:h val="6.8462969619185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47333664250798E-2"/>
          <c:y val="0.13582762736930701"/>
          <c:w val="0.91874796503659895"/>
          <c:h val="0.69430989913579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BA4D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B-6C44-ACD9-BF55D97BEB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B-6C44-ACD9-BF55D97BEB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  <a:headEnd w="lg" len="lg"/>
              <a:tailEnd w="lg" len="lg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EB-6C44-ACD9-BF55D97BE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2090848"/>
        <c:axId val="811601792"/>
      </c:barChart>
      <c:catAx>
        <c:axId val="81209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811601792"/>
        <c:crosses val="autoZero"/>
        <c:auto val="1"/>
        <c:lblAlgn val="ctr"/>
        <c:lblOffset val="100"/>
        <c:noMultiLvlLbl val="0"/>
      </c:catAx>
      <c:valAx>
        <c:axId val="81160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09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455245797505"/>
          <c:y val="2.1243812687281701E-2"/>
          <c:w val="0.44301678781658699"/>
          <c:h val="6.8462969619185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noProof="0">
          <a:latin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47333664250798E-2"/>
          <c:y val="0.1789858027488295"/>
          <c:w val="0.91874796503659895"/>
          <c:h val="0.651151827518501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BA4D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5-2A48-ABE2-5CFE7C7F88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75-2A48-ABE2-5CFE7C7F88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  <a:headEnd w="lg" len="lg"/>
              <a:tailEnd w="lg" len="lg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75-2A48-ABE2-5CFE7C7F8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0757904"/>
        <c:axId val="860760192"/>
      </c:barChart>
      <c:catAx>
        <c:axId val="86075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860760192"/>
        <c:crosses val="autoZero"/>
        <c:auto val="1"/>
        <c:lblAlgn val="ctr"/>
        <c:lblOffset val="100"/>
        <c:noMultiLvlLbl val="0"/>
      </c:catAx>
      <c:valAx>
        <c:axId val="86076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75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455245797505"/>
          <c:y val="2.1243812687281701E-2"/>
          <c:w val="0.44301678781658699"/>
          <c:h val="5.7155126888018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pPr>
            <a:r>
              <a:rPr lang="en-US" b="0" i="0" dirty="0">
                <a:latin typeface="Neue Haas Grotesk Text Pro" panose="020B0504020202020204" pitchFamily="34" charset="0"/>
              </a:rPr>
              <a:t>Series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Neue Haas Grotesk Text Pro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1F-FA44-BBCE-048C3BD2AC0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1F-FA44-BBCE-048C3BD2AC0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1F-FA44-BBCE-048C3BD2AC07}"/>
              </c:ext>
            </c:extLst>
          </c:dPt>
          <c:dPt>
            <c:idx val="3"/>
            <c:bubble3D val="0"/>
            <c:spPr>
              <a:solidFill>
                <a:srgbClr val="7BA4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1F-FA44-BBCE-048C3BD2AC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FFFFFF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1F-FA44-BBCE-048C3BD2AC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C1F-FA44-BBCE-048C3BD2AC07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C1F-FA44-BBCE-048C3BD2AC07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9C1F-FA44-BBCE-048C3BD2AC07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C1F-FA44-BBCE-048C3BD2AC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C1F-FA44-BBCE-048C3BD2AC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 w="25400">
              <a:noFill/>
              <a:headEnd w="lg" len="lg"/>
              <a:tailEnd w="lg" len="lg"/>
            </a:ln>
          </c:spPr>
          <c:dPt>
            <c:idx val="0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3-9C1F-FA44-BBCE-048C3BD2AC07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5-9C1F-FA44-BBCE-048C3BD2AC07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7-9C1F-FA44-BBCE-048C3BD2AC07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9-9C1F-FA44-BBCE-048C3BD2AC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9C1F-FA44-BBCE-048C3BD2AC0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AA222-B568-42F0-A43E-B18A4246261A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FAAF40E-597D-4F47-BB9E-242964B654B0}">
      <dgm:prSet custT="1"/>
      <dgm:spPr/>
      <dgm:t>
        <a:bodyPr/>
        <a:lstStyle/>
        <a:p>
          <a:r>
            <a:rPr lang="en-US" sz="5400" dirty="0"/>
            <a:t>Upper Basin’s “5 Points”</a:t>
          </a:r>
        </a:p>
      </dgm:t>
    </dgm:pt>
    <dgm:pt modelId="{4E85E9FA-B957-46B7-A457-621028F8FF9D}" type="parTrans" cxnId="{F8402634-7DA6-49B0-80F3-98478E5C6515}">
      <dgm:prSet/>
      <dgm:spPr/>
      <dgm:t>
        <a:bodyPr/>
        <a:lstStyle/>
        <a:p>
          <a:endParaRPr lang="en-US"/>
        </a:p>
      </dgm:t>
    </dgm:pt>
    <dgm:pt modelId="{948B5832-902E-4EF9-8437-DE7FAA698D02}" type="sibTrans" cxnId="{F8402634-7DA6-49B0-80F3-98478E5C6515}">
      <dgm:prSet/>
      <dgm:spPr/>
      <dgm:t>
        <a:bodyPr/>
        <a:lstStyle/>
        <a:p>
          <a:endParaRPr lang="en-US"/>
        </a:p>
      </dgm:t>
    </dgm:pt>
    <dgm:pt modelId="{625ACC3E-60A7-493B-B5E3-688238D28A52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Dust off the System Conservation Pilot Program. (6,000 </a:t>
          </a:r>
          <a:r>
            <a:rPr lang="en-US" dirty="0" err="1"/>
            <a:t>af</a:t>
          </a:r>
          <a:r>
            <a:rPr lang="en-US" dirty="0"/>
            <a:t>)</a:t>
          </a:r>
        </a:p>
      </dgm:t>
    </dgm:pt>
    <dgm:pt modelId="{AB4A5FAE-55F0-45D3-9121-CB7EF73AF9F1}" type="parTrans" cxnId="{947E937F-8BFC-4DEC-8A70-7BA4A360E0AC}">
      <dgm:prSet/>
      <dgm:spPr/>
      <dgm:t>
        <a:bodyPr/>
        <a:lstStyle/>
        <a:p>
          <a:endParaRPr lang="en-US"/>
        </a:p>
      </dgm:t>
    </dgm:pt>
    <dgm:pt modelId="{96D5504F-CB0B-47BB-9128-4DD5C7DA09EF}" type="sibTrans" cxnId="{947E937F-8BFC-4DEC-8A70-7BA4A360E0AC}">
      <dgm:prSet/>
      <dgm:spPr/>
      <dgm:t>
        <a:bodyPr/>
        <a:lstStyle/>
        <a:p>
          <a:endParaRPr lang="en-US"/>
        </a:p>
      </dgm:t>
    </dgm:pt>
    <dgm:pt modelId="{CEF7C422-6903-40D4-A53C-0A6D5F684BA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Release water from higher reservoirs. (~500,000 </a:t>
          </a:r>
          <a:r>
            <a:rPr lang="en-US" dirty="0" err="1"/>
            <a:t>af</a:t>
          </a:r>
          <a:r>
            <a:rPr lang="en-US" dirty="0"/>
            <a:t>)</a:t>
          </a:r>
        </a:p>
      </dgm:t>
    </dgm:pt>
    <dgm:pt modelId="{B778C2B2-4CA0-4BC0-A40C-8AA67B51E7E9}" type="parTrans" cxnId="{67A5E7AB-8479-49EC-B083-490EDF8A6255}">
      <dgm:prSet/>
      <dgm:spPr/>
      <dgm:t>
        <a:bodyPr/>
        <a:lstStyle/>
        <a:p>
          <a:endParaRPr lang="en-US"/>
        </a:p>
      </dgm:t>
    </dgm:pt>
    <dgm:pt modelId="{CCB160BA-B5E4-4523-A186-3606C5B09C87}" type="sibTrans" cxnId="{67A5E7AB-8479-49EC-B083-490EDF8A6255}">
      <dgm:prSet/>
      <dgm:spPr/>
      <dgm:t>
        <a:bodyPr/>
        <a:lstStyle/>
        <a:p>
          <a:endParaRPr lang="en-US"/>
        </a:p>
      </dgm:t>
    </dgm:pt>
    <dgm:pt modelId="{A8662424-6592-45B1-9057-F8591D4D2ED9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</a:t>
          </a:r>
          <a:r>
            <a:rPr lang="en-US" i="1" dirty="0"/>
            <a:t>Consider</a:t>
          </a:r>
          <a:r>
            <a:rPr lang="en-US" dirty="0"/>
            <a:t> an Upper Basin Demand Management program </a:t>
          </a:r>
          <a:r>
            <a:rPr lang="en-US" i="1" dirty="0"/>
            <a:t>as interstate and intrastate investigations are completed</a:t>
          </a:r>
          <a:r>
            <a:rPr lang="en-US" dirty="0"/>
            <a:t>. (0 </a:t>
          </a:r>
          <a:r>
            <a:rPr lang="en-US" dirty="0" err="1"/>
            <a:t>af</a:t>
          </a:r>
          <a:r>
            <a:rPr lang="en-US" dirty="0"/>
            <a:t>)</a:t>
          </a:r>
        </a:p>
      </dgm:t>
    </dgm:pt>
    <dgm:pt modelId="{66B08213-3828-4CBD-819E-CC32A7B0E900}" type="parTrans" cxnId="{19333C9A-148A-4A7D-B6EE-69687B56FF97}">
      <dgm:prSet/>
      <dgm:spPr/>
      <dgm:t>
        <a:bodyPr/>
        <a:lstStyle/>
        <a:p>
          <a:endParaRPr lang="en-US"/>
        </a:p>
      </dgm:t>
    </dgm:pt>
    <dgm:pt modelId="{6E222168-3D17-41CA-B268-BB83EC3382DA}" type="sibTrans" cxnId="{19333C9A-148A-4A7D-B6EE-69687B56FF97}">
      <dgm:prSet/>
      <dgm:spPr/>
      <dgm:t>
        <a:bodyPr/>
        <a:lstStyle/>
        <a:p>
          <a:endParaRPr lang="en-US"/>
        </a:p>
      </dgm:t>
    </dgm:pt>
    <dgm:pt modelId="{E42A7E4B-354F-4954-84AE-4C97F4FFA9F9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Accelerate enhanced measurement, monitoring, and reporting. (0 </a:t>
          </a:r>
          <a:r>
            <a:rPr lang="en-US" dirty="0" err="1"/>
            <a:t>af</a:t>
          </a:r>
          <a:r>
            <a:rPr lang="en-US" dirty="0"/>
            <a:t>)</a:t>
          </a:r>
        </a:p>
      </dgm:t>
    </dgm:pt>
    <dgm:pt modelId="{1DA7EE0C-0B68-4687-9DD1-D3B415483308}" type="parTrans" cxnId="{E4D5683D-167A-48F0-908A-1BA5D240FF6F}">
      <dgm:prSet/>
      <dgm:spPr/>
      <dgm:t>
        <a:bodyPr/>
        <a:lstStyle/>
        <a:p>
          <a:endParaRPr lang="en-US"/>
        </a:p>
      </dgm:t>
    </dgm:pt>
    <dgm:pt modelId="{FA01C67E-4324-4199-8992-7E28DECD3053}" type="sibTrans" cxnId="{E4D5683D-167A-48F0-908A-1BA5D240FF6F}">
      <dgm:prSet/>
      <dgm:spPr/>
      <dgm:t>
        <a:bodyPr/>
        <a:lstStyle/>
        <a:p>
          <a:endParaRPr lang="en-US"/>
        </a:p>
      </dgm:t>
    </dgm:pt>
    <dgm:pt modelId="{F3E96776-A79E-44E3-B03B-5BED87051A0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Continue water administration. (0 </a:t>
          </a:r>
          <a:r>
            <a:rPr lang="en-US" dirty="0" err="1"/>
            <a:t>af</a:t>
          </a:r>
          <a:r>
            <a:rPr lang="en-US" dirty="0"/>
            <a:t>)</a:t>
          </a:r>
        </a:p>
      </dgm:t>
    </dgm:pt>
    <dgm:pt modelId="{7844A2AF-429D-4424-A2F8-4CCD99B66956}" type="parTrans" cxnId="{52716973-48AD-408C-939B-E3C01C3F2BEB}">
      <dgm:prSet/>
      <dgm:spPr/>
      <dgm:t>
        <a:bodyPr/>
        <a:lstStyle/>
        <a:p>
          <a:endParaRPr lang="en-US"/>
        </a:p>
      </dgm:t>
    </dgm:pt>
    <dgm:pt modelId="{0881C1D6-C28E-4B0B-B88D-E60BC3D2FE81}" type="sibTrans" cxnId="{52716973-48AD-408C-939B-E3C01C3F2BEB}">
      <dgm:prSet/>
      <dgm:spPr/>
      <dgm:t>
        <a:bodyPr/>
        <a:lstStyle/>
        <a:p>
          <a:endParaRPr lang="en-US"/>
        </a:p>
      </dgm:t>
    </dgm:pt>
    <dgm:pt modelId="{DCF844AF-7FAE-4B4D-B44F-D3D7B98FAE32}" type="pres">
      <dgm:prSet presAssocID="{03FAA222-B568-42F0-A43E-B18A4246261A}" presName="linear" presStyleCnt="0">
        <dgm:presLayoutVars>
          <dgm:animLvl val="lvl"/>
          <dgm:resizeHandles val="exact"/>
        </dgm:presLayoutVars>
      </dgm:prSet>
      <dgm:spPr/>
    </dgm:pt>
    <dgm:pt modelId="{45A3EFA5-CCB3-45FB-8967-9D90B4403810}" type="pres">
      <dgm:prSet presAssocID="{5FAAF40E-597D-4F47-BB9E-242964B654B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8B3583F-7EE9-4937-A4CF-F761B1849A3E}" type="pres">
      <dgm:prSet presAssocID="{5FAAF40E-597D-4F47-BB9E-242964B654B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C70150A-1DC3-45D8-8F6F-33E4E0909D7C}" type="presOf" srcId="{F3E96776-A79E-44E3-B03B-5BED87051A01}" destId="{28B3583F-7EE9-4937-A4CF-F761B1849A3E}" srcOrd="0" destOrd="4" presId="urn:microsoft.com/office/officeart/2005/8/layout/vList2"/>
    <dgm:cxn modelId="{F8402634-7DA6-49B0-80F3-98478E5C6515}" srcId="{03FAA222-B568-42F0-A43E-B18A4246261A}" destId="{5FAAF40E-597D-4F47-BB9E-242964B654B0}" srcOrd="0" destOrd="0" parTransId="{4E85E9FA-B957-46B7-A457-621028F8FF9D}" sibTransId="{948B5832-902E-4EF9-8437-DE7FAA698D02}"/>
    <dgm:cxn modelId="{E4D5683D-167A-48F0-908A-1BA5D240FF6F}" srcId="{5FAAF40E-597D-4F47-BB9E-242964B654B0}" destId="{E42A7E4B-354F-4954-84AE-4C97F4FFA9F9}" srcOrd="3" destOrd="0" parTransId="{1DA7EE0C-0B68-4687-9DD1-D3B415483308}" sibTransId="{FA01C67E-4324-4199-8992-7E28DECD3053}"/>
    <dgm:cxn modelId="{0AEE475C-1EBF-4660-9D5D-46C83F33429F}" type="presOf" srcId="{A8662424-6592-45B1-9057-F8591D4D2ED9}" destId="{28B3583F-7EE9-4937-A4CF-F761B1849A3E}" srcOrd="0" destOrd="2" presId="urn:microsoft.com/office/officeart/2005/8/layout/vList2"/>
    <dgm:cxn modelId="{37EEC34E-2DB0-4858-9D0A-293B14B25B23}" type="presOf" srcId="{E42A7E4B-354F-4954-84AE-4C97F4FFA9F9}" destId="{28B3583F-7EE9-4937-A4CF-F761B1849A3E}" srcOrd="0" destOrd="3" presId="urn:microsoft.com/office/officeart/2005/8/layout/vList2"/>
    <dgm:cxn modelId="{52716973-48AD-408C-939B-E3C01C3F2BEB}" srcId="{5FAAF40E-597D-4F47-BB9E-242964B654B0}" destId="{F3E96776-A79E-44E3-B03B-5BED87051A01}" srcOrd="4" destOrd="0" parTransId="{7844A2AF-429D-4424-A2F8-4CCD99B66956}" sibTransId="{0881C1D6-C28E-4B0B-B88D-E60BC3D2FE81}"/>
    <dgm:cxn modelId="{947E937F-8BFC-4DEC-8A70-7BA4A360E0AC}" srcId="{5FAAF40E-597D-4F47-BB9E-242964B654B0}" destId="{625ACC3E-60A7-493B-B5E3-688238D28A52}" srcOrd="0" destOrd="0" parTransId="{AB4A5FAE-55F0-45D3-9121-CB7EF73AF9F1}" sibTransId="{96D5504F-CB0B-47BB-9128-4DD5C7DA09EF}"/>
    <dgm:cxn modelId="{19333C9A-148A-4A7D-B6EE-69687B56FF97}" srcId="{5FAAF40E-597D-4F47-BB9E-242964B654B0}" destId="{A8662424-6592-45B1-9057-F8591D4D2ED9}" srcOrd="2" destOrd="0" parTransId="{66B08213-3828-4CBD-819E-CC32A7B0E900}" sibTransId="{6E222168-3D17-41CA-B268-BB83EC3382DA}"/>
    <dgm:cxn modelId="{67A5E7AB-8479-49EC-B083-490EDF8A6255}" srcId="{5FAAF40E-597D-4F47-BB9E-242964B654B0}" destId="{CEF7C422-6903-40D4-A53C-0A6D5F684BA6}" srcOrd="1" destOrd="0" parTransId="{B778C2B2-4CA0-4BC0-A40C-8AA67B51E7E9}" sibTransId="{CCB160BA-B5E4-4523-A186-3606C5B09C87}"/>
    <dgm:cxn modelId="{BD648FB0-891C-4ACF-BE71-39A22D082F55}" type="presOf" srcId="{5FAAF40E-597D-4F47-BB9E-242964B654B0}" destId="{45A3EFA5-CCB3-45FB-8967-9D90B4403810}" srcOrd="0" destOrd="0" presId="urn:microsoft.com/office/officeart/2005/8/layout/vList2"/>
    <dgm:cxn modelId="{AB0164CD-DEF4-4E2D-9D86-AF15888B17B6}" type="presOf" srcId="{03FAA222-B568-42F0-A43E-B18A4246261A}" destId="{DCF844AF-7FAE-4B4D-B44F-D3D7B98FAE32}" srcOrd="0" destOrd="0" presId="urn:microsoft.com/office/officeart/2005/8/layout/vList2"/>
    <dgm:cxn modelId="{90DA06EA-8EF9-48BE-B1F6-ADDCA76C5E5B}" type="presOf" srcId="{CEF7C422-6903-40D4-A53C-0A6D5F684BA6}" destId="{28B3583F-7EE9-4937-A4CF-F761B1849A3E}" srcOrd="0" destOrd="1" presId="urn:microsoft.com/office/officeart/2005/8/layout/vList2"/>
    <dgm:cxn modelId="{9D0E70FD-5992-4CCC-A234-71800EBFA0A6}" type="presOf" srcId="{625ACC3E-60A7-493B-B5E3-688238D28A52}" destId="{28B3583F-7EE9-4937-A4CF-F761B1849A3E}" srcOrd="0" destOrd="0" presId="urn:microsoft.com/office/officeart/2005/8/layout/vList2"/>
    <dgm:cxn modelId="{90FF76BE-4FE3-4487-8736-46F8F780A4F8}" type="presParOf" srcId="{DCF844AF-7FAE-4B4D-B44F-D3D7B98FAE32}" destId="{45A3EFA5-CCB3-45FB-8967-9D90B4403810}" srcOrd="0" destOrd="0" presId="urn:microsoft.com/office/officeart/2005/8/layout/vList2"/>
    <dgm:cxn modelId="{84EA66CD-7849-4E7A-ACD8-71AFCC67A3B2}" type="presParOf" srcId="{DCF844AF-7FAE-4B4D-B44F-D3D7B98FAE32}" destId="{28B3583F-7EE9-4937-A4CF-F761B1849A3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3EFA5-CCB3-45FB-8967-9D90B4403810}">
      <dsp:nvSpPr>
        <dsp:cNvPr id="0" name=""/>
        <dsp:cNvSpPr/>
      </dsp:nvSpPr>
      <dsp:spPr>
        <a:xfrm>
          <a:off x="0" y="106853"/>
          <a:ext cx="11701674" cy="13004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Upper Basin’s “5 Points”</a:t>
          </a:r>
        </a:p>
      </dsp:txBody>
      <dsp:txXfrm>
        <a:off x="63483" y="170336"/>
        <a:ext cx="11574708" cy="1173489"/>
      </dsp:txXfrm>
    </dsp:sp>
    <dsp:sp modelId="{28B3583F-7EE9-4937-A4CF-F761B1849A3E}">
      <dsp:nvSpPr>
        <dsp:cNvPr id="0" name=""/>
        <dsp:cNvSpPr/>
      </dsp:nvSpPr>
      <dsp:spPr>
        <a:xfrm>
          <a:off x="0" y="1407308"/>
          <a:ext cx="11701674" cy="298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528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3000" kern="1200" dirty="0"/>
            <a:t> Dust off the System Conservation Pilot Program. (6,000 </a:t>
          </a:r>
          <a:r>
            <a:rPr lang="en-US" sz="3000" kern="1200" dirty="0" err="1"/>
            <a:t>af</a:t>
          </a:r>
          <a:r>
            <a:rPr lang="en-US" sz="3000" kern="1200" dirty="0"/>
            <a:t>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3000" kern="1200" dirty="0"/>
            <a:t> Release water from higher reservoirs. (~500,000 </a:t>
          </a:r>
          <a:r>
            <a:rPr lang="en-US" sz="3000" kern="1200" dirty="0" err="1"/>
            <a:t>af</a:t>
          </a:r>
          <a:r>
            <a:rPr lang="en-US" sz="3000" kern="1200" dirty="0"/>
            <a:t>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3000" kern="1200" dirty="0"/>
            <a:t> </a:t>
          </a:r>
          <a:r>
            <a:rPr lang="en-US" sz="3000" i="1" kern="1200" dirty="0"/>
            <a:t>Consider</a:t>
          </a:r>
          <a:r>
            <a:rPr lang="en-US" sz="3000" kern="1200" dirty="0"/>
            <a:t> an Upper Basin Demand Management program </a:t>
          </a:r>
          <a:r>
            <a:rPr lang="en-US" sz="3000" i="1" kern="1200" dirty="0"/>
            <a:t>as interstate and intrastate investigations are completed</a:t>
          </a:r>
          <a:r>
            <a:rPr lang="en-US" sz="3000" kern="1200" dirty="0"/>
            <a:t>. (0 </a:t>
          </a:r>
          <a:r>
            <a:rPr lang="en-US" sz="3000" kern="1200" dirty="0" err="1"/>
            <a:t>af</a:t>
          </a:r>
          <a:r>
            <a:rPr lang="en-US" sz="3000" kern="1200" dirty="0"/>
            <a:t>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3000" kern="1200" dirty="0"/>
            <a:t> Accelerate enhanced measurement, monitoring, and reporting. (0 </a:t>
          </a:r>
          <a:r>
            <a:rPr lang="en-US" sz="3000" kern="1200" dirty="0" err="1"/>
            <a:t>af</a:t>
          </a:r>
          <a:r>
            <a:rPr lang="en-US" sz="3000" kern="1200" dirty="0"/>
            <a:t>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3000" kern="1200" dirty="0"/>
            <a:t> Continue water administration. (0 </a:t>
          </a:r>
          <a:r>
            <a:rPr lang="en-US" sz="3000" kern="1200" dirty="0" err="1"/>
            <a:t>af</a:t>
          </a:r>
          <a:r>
            <a:rPr lang="en-US" sz="3000" kern="1200" dirty="0"/>
            <a:t>)</a:t>
          </a:r>
        </a:p>
      </dsp:txBody>
      <dsp:txXfrm>
        <a:off x="0" y="1407308"/>
        <a:ext cx="11701674" cy="2987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B99F4-434C-BB43-B7A6-B2045036FCD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CAE5E-8819-1A42-AB0A-E92E643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6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CAE5E-8819-1A42-AB0A-E92E6430C6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6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  <a:r>
              <a:rPr lang="en-US" baseline="0" dirty="0"/>
              <a:t> June drought monitor.  D4 drought in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C65AC-8744-468D-A90B-99D7322626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76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C65AC-8744-468D-A90B-99D7322626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1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CE943-F8AA-4263-BC39-77AE1B1912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07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CE943-F8AA-4263-BC39-77AE1B1912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CE943-F8AA-4263-BC39-77AE1B1912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59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CE943-F8AA-4263-BC39-77AE1B1912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46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CE943-F8AA-4263-BC39-77AE1B1912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CE943-F8AA-4263-BC39-77AE1B1912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Disp Pro" panose="020B0504020202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7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CE943-F8AA-4263-BC39-77AE1B1912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CE943-F8AA-4263-BC39-77AE1B1912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Disp Pro" panose="020B0504020202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  <a:r>
              <a:rPr lang="en-US" baseline="0" dirty="0"/>
              <a:t> June drought monitor.  D4 drought in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C65AC-8744-468D-A90B-99D7322626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43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  <a:r>
              <a:rPr lang="en-US" baseline="0" dirty="0"/>
              <a:t> June drought monitor.  D4 drought in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C65AC-8744-468D-A90B-99D7322626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  <a:r>
              <a:rPr lang="en-US" baseline="0" dirty="0"/>
              <a:t> June drought monitor.  D4 drought in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C65AC-8744-468D-A90B-99D7322626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09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  <a:r>
              <a:rPr lang="en-US" baseline="0" dirty="0"/>
              <a:t> June drought monitor.  D4 drought in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C65AC-8744-468D-A90B-99D7322626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8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</a:t>
            </a:r>
            <a:r>
              <a:rPr lang="en-US" baseline="0" dirty="0"/>
              <a:t> June drought monitor.  D4 drought in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C65AC-8744-468D-A90B-99D7322626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6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8FF05-D4FD-4041-AED5-97BF07561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FD14-B7C2-D046-9467-B6B1D4E74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EE17A-5430-CD4E-A8E0-8F2AD4EE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9DCE-C8F1-3744-8221-CAEE205C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4F3AE-27AA-FA42-8CD5-B90F8FCB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5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2129-B3B5-7B45-85C4-F56D193F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3B621-8D70-FB47-A248-71DEB639E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5F13B-05AB-0347-8F43-D26BF824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D99B3-759D-014B-8227-7A304C13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C9743-AA18-F94E-8DB7-EBFF96D8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6110A-3091-4848-A390-3EFF8D33F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A54E1-62CC-5745-ACA9-9461A2ED0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729FD-7C9E-3148-B165-6D214E1D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5061D-D119-A043-9DA2-C616AE61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A42D0-AB65-8E44-AB3E-3D120A85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66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Black - Single Line Logo">
    <p:bg>
      <p:bgPr>
        <a:solidFill>
          <a:srgbClr val="24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rk gradient background&#10;&#10;Description automatically generated">
            <a:extLst>
              <a:ext uri="{FF2B5EF4-FFF2-40B4-BE49-F238E27FC236}">
                <a16:creationId xmlns:a16="http://schemas.microsoft.com/office/drawing/2014/main" id="{7B68013D-DE98-F34B-B82E-D3EE528CC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5271" cy="7359162"/>
          </a:xfrm>
          <a:prstGeom prst="rect">
            <a:avLst/>
          </a:prstGeom>
        </p:spPr>
      </p:pic>
      <p:sp>
        <p:nvSpPr>
          <p:cNvPr id="5" name="Text Placeholder 62">
            <a:extLst>
              <a:ext uri="{FF2B5EF4-FFF2-40B4-BE49-F238E27FC236}">
                <a16:creationId xmlns:a16="http://schemas.microsoft.com/office/drawing/2014/main" id="{F48B2774-7CC2-2041-8B9A-58E7497C0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9818" y="3859533"/>
            <a:ext cx="763921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</a:lstStyle>
          <a:p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2FE3A9F-6515-6740-ACCD-3ED5DF58CA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4990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 Haas Grotesk Text Pro" panose="020B0504020202020204" pitchFamily="34" charset="0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98DA3-F0FF-2544-A81E-4BF7CE6D08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153" y="2736071"/>
            <a:ext cx="73152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45437" y="0"/>
            <a:ext cx="741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490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lack - Single Line Logo">
    <p:bg>
      <p:bgPr>
        <a:solidFill>
          <a:srgbClr val="3E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2">
            <a:extLst>
              <a:ext uri="{FF2B5EF4-FFF2-40B4-BE49-F238E27FC236}">
                <a16:creationId xmlns:a16="http://schemas.microsoft.com/office/drawing/2014/main" id="{F48B2774-7CC2-2041-8B9A-58E7497C0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9818" y="3859533"/>
            <a:ext cx="763921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2FE3A9F-6515-6740-ACCD-3ED5DF58CA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4990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98DA3-F0FF-2544-A81E-4BF7CE6D0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153" y="2736071"/>
            <a:ext cx="73152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45437" y="0"/>
            <a:ext cx="741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6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Black - Single Line Logo">
    <p:bg>
      <p:bgPr>
        <a:solidFill>
          <a:srgbClr val="525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2">
            <a:extLst>
              <a:ext uri="{FF2B5EF4-FFF2-40B4-BE49-F238E27FC236}">
                <a16:creationId xmlns:a16="http://schemas.microsoft.com/office/drawing/2014/main" id="{F48B2774-7CC2-2041-8B9A-58E7497C0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9818" y="3859533"/>
            <a:ext cx="763921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2FE3A9F-6515-6740-ACCD-3ED5DF58CA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4990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98DA3-F0FF-2544-A81E-4BF7CE6D0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153" y="2736071"/>
            <a:ext cx="73152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45437" y="0"/>
            <a:ext cx="741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6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Black - Single Line Logo">
    <p:bg>
      <p:bgPr>
        <a:solidFill>
          <a:srgbClr val="776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2">
            <a:extLst>
              <a:ext uri="{FF2B5EF4-FFF2-40B4-BE49-F238E27FC236}">
                <a16:creationId xmlns:a16="http://schemas.microsoft.com/office/drawing/2014/main" id="{F48B2774-7CC2-2041-8B9A-58E7497C0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9818" y="3859533"/>
            <a:ext cx="763921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2FE3A9F-6515-6740-ACCD-3ED5DF58CA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4990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98DA3-F0FF-2544-A81E-4BF7CE6D0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153" y="2736071"/>
            <a:ext cx="73152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45437" y="0"/>
            <a:ext cx="741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29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ack - Stacked Logo">
    <p:bg>
      <p:bgPr>
        <a:solidFill>
          <a:srgbClr val="24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mputer, indoor&#10;&#10;Description automatically generated">
            <a:extLst>
              <a:ext uri="{FF2B5EF4-FFF2-40B4-BE49-F238E27FC236}">
                <a16:creationId xmlns:a16="http://schemas.microsoft.com/office/drawing/2014/main" id="{7B68013D-DE98-F34B-B82E-D3EE528CC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5271" cy="7359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39204" y="0"/>
            <a:ext cx="7416800" cy="6858000"/>
          </a:xfrm>
          <a:prstGeom prst="rect">
            <a:avLst/>
          </a:prstGeom>
        </p:spPr>
      </p:pic>
      <p:sp>
        <p:nvSpPr>
          <p:cNvPr id="8" name="Text Placeholder 62">
            <a:extLst>
              <a:ext uri="{FF2B5EF4-FFF2-40B4-BE49-F238E27FC236}">
                <a16:creationId xmlns:a16="http://schemas.microsoft.com/office/drawing/2014/main" id="{E8BEC540-0C98-8F43-8614-4C20D845A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12114" y="4367533"/>
            <a:ext cx="377053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pPr>
              <a:lnSpc>
                <a:spcPct val="100000"/>
              </a:lnSpc>
            </a:pPr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90D1581-931E-3C4D-AE30-26CD9F63C8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5498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8332C-735D-CB42-B3AB-F20E178C6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860" y="869342"/>
            <a:ext cx="52006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62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lack - Stacked Logo">
    <p:bg>
      <p:bgPr>
        <a:solidFill>
          <a:srgbClr val="3E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39204" y="0"/>
            <a:ext cx="7416800" cy="6858000"/>
          </a:xfrm>
          <a:prstGeom prst="rect">
            <a:avLst/>
          </a:prstGeom>
        </p:spPr>
      </p:pic>
      <p:sp>
        <p:nvSpPr>
          <p:cNvPr id="8" name="Text Placeholder 62">
            <a:extLst>
              <a:ext uri="{FF2B5EF4-FFF2-40B4-BE49-F238E27FC236}">
                <a16:creationId xmlns:a16="http://schemas.microsoft.com/office/drawing/2014/main" id="{E8BEC540-0C98-8F43-8614-4C20D845A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12114" y="4367533"/>
            <a:ext cx="377053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pPr>
              <a:lnSpc>
                <a:spcPct val="100000"/>
              </a:lnSpc>
            </a:pPr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90D1581-931E-3C4D-AE30-26CD9F63C8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5498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8332C-735D-CB42-B3AB-F20E178C6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860" y="869342"/>
            <a:ext cx="52006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3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Black - Stacked Logo">
    <p:bg>
      <p:bgPr>
        <a:solidFill>
          <a:srgbClr val="525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39204" y="0"/>
            <a:ext cx="7416800" cy="6858000"/>
          </a:xfrm>
          <a:prstGeom prst="rect">
            <a:avLst/>
          </a:prstGeom>
        </p:spPr>
      </p:pic>
      <p:sp>
        <p:nvSpPr>
          <p:cNvPr id="8" name="Text Placeholder 62">
            <a:extLst>
              <a:ext uri="{FF2B5EF4-FFF2-40B4-BE49-F238E27FC236}">
                <a16:creationId xmlns:a16="http://schemas.microsoft.com/office/drawing/2014/main" id="{E8BEC540-0C98-8F43-8614-4C20D845A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12114" y="4367533"/>
            <a:ext cx="377053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pPr>
              <a:lnSpc>
                <a:spcPct val="100000"/>
              </a:lnSpc>
            </a:pPr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90D1581-931E-3C4D-AE30-26CD9F63C8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5498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8332C-735D-CB42-B3AB-F20E178C6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860" y="869342"/>
            <a:ext cx="52006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6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Black - Stacked Logo">
    <p:bg>
      <p:bgPr>
        <a:solidFill>
          <a:srgbClr val="776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39204" y="0"/>
            <a:ext cx="7416800" cy="6858000"/>
          </a:xfrm>
          <a:prstGeom prst="rect">
            <a:avLst/>
          </a:prstGeom>
        </p:spPr>
      </p:pic>
      <p:sp>
        <p:nvSpPr>
          <p:cNvPr id="8" name="Text Placeholder 62">
            <a:extLst>
              <a:ext uri="{FF2B5EF4-FFF2-40B4-BE49-F238E27FC236}">
                <a16:creationId xmlns:a16="http://schemas.microsoft.com/office/drawing/2014/main" id="{E8BEC540-0C98-8F43-8614-4C20D845A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12114" y="4367533"/>
            <a:ext cx="377053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all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pPr>
              <a:lnSpc>
                <a:spcPct val="100000"/>
              </a:lnSpc>
            </a:pPr>
            <a:endParaRPr lang="en-US" sz="2400" b="0" dirty="0">
              <a:latin typeface="NeueHaasGroteskDisp Pro Lt" panose="020B0404020202020204" pitchFamily="34" charset="77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90D1581-931E-3C4D-AE30-26CD9F63C8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985" y="5498225"/>
            <a:ext cx="6561667" cy="31710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Tx/>
              <a:buNone/>
              <a:defRPr sz="1470" b="0" i="0" cap="all" baseline="0">
                <a:solidFill>
                  <a:srgbClr val="7BA4DB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dirty="0">
              <a:solidFill>
                <a:srgbClr val="88ADDB"/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8332C-735D-CB42-B3AB-F20E178C6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860" y="869342"/>
            <a:ext cx="52006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50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7ABB0-8501-334C-A306-AB708477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A0078-7430-364B-8888-0EA92AB5D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7347B-A32D-1F46-B8C7-9F0C27AB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BAECF-09BE-2E44-825C-06A9E2EF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A1C04-497D-BC41-B7BB-B27951EB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48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ack - Single Line Logo">
    <p:bg>
      <p:bgPr>
        <a:solidFill>
          <a:srgbClr val="24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rk gradient background&#10;&#10;Description automatically generated">
            <a:extLst>
              <a:ext uri="{FF2B5EF4-FFF2-40B4-BE49-F238E27FC236}">
                <a16:creationId xmlns:a16="http://schemas.microsoft.com/office/drawing/2014/main" id="{7B68013D-DE98-F34B-B82E-D3EE528CC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5271" cy="7359162"/>
          </a:xfrm>
          <a:prstGeom prst="rect">
            <a:avLst/>
          </a:prstGeom>
        </p:spPr>
      </p:pic>
      <p:sp>
        <p:nvSpPr>
          <p:cNvPr id="5" name="Text Placeholder 62">
            <a:extLst>
              <a:ext uri="{FF2B5EF4-FFF2-40B4-BE49-F238E27FC236}">
                <a16:creationId xmlns:a16="http://schemas.microsoft.com/office/drawing/2014/main" id="{F48B2774-7CC2-2041-8B9A-58E7497C0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9818" y="2920366"/>
            <a:ext cx="7639218" cy="101726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b="0" i="0" cap="none" baseline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</a:lstStyle>
          <a:p>
            <a:endParaRPr lang="en-US" sz="2400" b="0" dirty="0">
              <a:latin typeface="NeueHaasGroteskDisp Pro Lt" panose="020B0404020202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98DA3-F0FF-2544-A81E-4BF7CE6D08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9227" y="5905500"/>
            <a:ext cx="5715000" cy="95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BA37-8490-3348-9BFB-2786D152B4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45437" y="0"/>
            <a:ext cx="741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1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8FF05-D4FD-4041-AED5-97BF07561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FD14-B7C2-D046-9467-B6B1D4E74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EE17A-5430-CD4E-A8E0-8F2AD4EE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9DCE-C8F1-3744-8221-CAEE205C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4F3AE-27AA-FA42-8CD5-B90F8FCB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24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7ABB0-8501-334C-A306-AB708477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A0078-7430-364B-8888-0EA92AB5D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7347B-A32D-1F46-B8C7-9F0C27AB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BAECF-09BE-2E44-825C-06A9E2EF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A1C04-497D-BC41-B7BB-B27951EB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13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A41A0-1EFE-F242-ADC8-B9452925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595DB-6926-AB46-A4E4-A68D6DD2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F1197-737A-0143-BC99-A8A5927E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65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1A3260-5B45-EA41-A96B-4A3AD8998502}"/>
              </a:ext>
            </a:extLst>
          </p:cNvPr>
          <p:cNvSpPr/>
          <p:nvPr userDrawn="1"/>
        </p:nvSpPr>
        <p:spPr>
          <a:xfrm>
            <a:off x="6578994" y="1583999"/>
            <a:ext cx="3050368" cy="1524000"/>
          </a:xfrm>
          <a:prstGeom prst="rect">
            <a:avLst/>
          </a:prstGeom>
          <a:solidFill>
            <a:srgbClr val="B9D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NeueHaasGroteskDisp Pro Lt" panose="020B0404020202020204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4E3DA5-13C0-4D0E-AB3A-9EBA3198328B}"/>
              </a:ext>
            </a:extLst>
          </p:cNvPr>
          <p:cNvSpPr/>
          <p:nvPr userDrawn="1"/>
        </p:nvSpPr>
        <p:spPr>
          <a:xfrm>
            <a:off x="2340912" y="4081603"/>
            <a:ext cx="3050368" cy="1524000"/>
          </a:xfrm>
          <a:prstGeom prst="rect">
            <a:avLst/>
          </a:prstGeom>
          <a:solidFill>
            <a:srgbClr val="B9D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NeueHaasGroteskDisp Pro Lt" panose="020B0404020202020204" pitchFamily="34" charset="77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224806" y="1945102"/>
            <a:ext cx="3037668" cy="304359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901359" y="2525874"/>
            <a:ext cx="3035808" cy="3044952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87017" y="1585523"/>
            <a:ext cx="3035808" cy="3044952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076F99C-73EA-9A48-BDCB-D8FCBF08830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87017" y="348267"/>
            <a:ext cx="10180983" cy="1024128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4000" b="0" i="0" baseline="0">
                <a:solidFill>
                  <a:srgbClr val="7B6E66"/>
                </a:solidFill>
                <a:latin typeface="Neue Haas Grotesk Text Pro" panose="020B0504020202020204" pitchFamily="34" charset="0"/>
              </a:defRPr>
            </a:lvl1pPr>
            <a:lvl2pPr>
              <a:defRPr sz="4000" baseline="0">
                <a:solidFill>
                  <a:srgbClr val="7B6E66"/>
                </a:solidFill>
                <a:latin typeface="NeueHaasGroteskDisp Pro" panose="020B0504020202020204" pitchFamily="34" charset="77"/>
              </a:defRPr>
            </a:lvl2pPr>
            <a:lvl3pPr>
              <a:defRPr sz="4000" baseline="0">
                <a:solidFill>
                  <a:srgbClr val="7B6E66"/>
                </a:solidFill>
                <a:latin typeface="NeueHaasGroteskDisp Pro" panose="020B0504020202020204" pitchFamily="34" charset="77"/>
              </a:defRPr>
            </a:lvl3pPr>
            <a:lvl4pPr>
              <a:defRPr sz="4000" baseline="0">
                <a:solidFill>
                  <a:srgbClr val="7B6E66"/>
                </a:solidFill>
                <a:latin typeface="NeueHaasGroteskDisp Pro" panose="020B0504020202020204" pitchFamily="34" charset="77"/>
              </a:defRPr>
            </a:lvl4pPr>
            <a:lvl5pPr>
              <a:defRPr sz="4000" baseline="0">
                <a:solidFill>
                  <a:srgbClr val="7B6E66"/>
                </a:solidFill>
                <a:latin typeface="NeueHaasGroteskDisp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8259B4-4525-824E-B8ED-34BBE6682740}"/>
              </a:ext>
            </a:extLst>
          </p:cNvPr>
          <p:cNvSpPr txBox="1"/>
          <p:nvPr userDrawn="1"/>
        </p:nvSpPr>
        <p:spPr>
          <a:xfrm>
            <a:off x="210311" y="6338379"/>
            <a:ext cx="92137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55B6D-3FF2-3141-92B0-4FB513E072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1583" y="3466901"/>
            <a:ext cx="1540667" cy="16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9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7722EE3-6DB9-40DE-8808-61906CDBFC0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52549" y="3814402"/>
            <a:ext cx="1523232" cy="304359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072F5E21-DB31-46BE-A1CB-F0AF921DDA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781" y="1570383"/>
            <a:ext cx="6105867" cy="3768177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175CE-BCD6-477A-AF3B-D7CB37DD6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7" y="163465"/>
            <a:ext cx="10171043" cy="120341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F29CCB-AF32-A741-A7A4-560F93D43B29}"/>
              </a:ext>
            </a:extLst>
          </p:cNvPr>
          <p:cNvCxnSpPr>
            <a:cxnSpLocks/>
          </p:cNvCxnSpPr>
          <p:nvPr userDrawn="1"/>
        </p:nvCxnSpPr>
        <p:spPr>
          <a:xfrm>
            <a:off x="1524001" y="3787298"/>
            <a:ext cx="4571999" cy="0"/>
          </a:xfrm>
          <a:prstGeom prst="line">
            <a:avLst/>
          </a:prstGeom>
          <a:ln w="5080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5C23C4-A4DB-BB40-9D5D-5400F70F0A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9048" y="5577840"/>
            <a:ext cx="4581144" cy="35661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>
                <a:latin typeface="Georgia" panose="02040502050405020303" pitchFamily="18" charset="0"/>
              </a:defRPr>
            </a:lvl1pPr>
            <a:lvl2pPr>
              <a:defRPr sz="1000" baseline="0">
                <a:latin typeface="Georgia" panose="02040502050405020303" pitchFamily="18" charset="0"/>
              </a:defRPr>
            </a:lvl2pPr>
            <a:lvl3pPr>
              <a:defRPr sz="1000" baseline="0">
                <a:latin typeface="Georgia" panose="02040502050405020303" pitchFamily="18" charset="0"/>
              </a:defRPr>
            </a:lvl3pPr>
            <a:lvl4pPr>
              <a:defRPr sz="1000" baseline="0">
                <a:latin typeface="Georgia" panose="02040502050405020303" pitchFamily="18" charset="0"/>
              </a:defRPr>
            </a:lvl4pPr>
            <a:lvl5pPr>
              <a:defRPr sz="1000" baseline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CBC96A-4523-8C4D-96CE-2ED27BDC75D7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C08FD-220A-F747-8C86-30168B45C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15204"/>
          <a:stretch/>
        </p:blipFill>
        <p:spPr>
          <a:xfrm>
            <a:off x="10886130" y="566315"/>
            <a:ext cx="1000125" cy="3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2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7017" y="437998"/>
            <a:ext cx="10193175" cy="923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92B93-CCE1-7D44-A0C0-EB2E75A3534D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7CEAF3D-5DD6-D448-B2BA-7F21B2DA464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7017" y="1888435"/>
            <a:ext cx="11211340" cy="4265477"/>
          </a:xfrm>
        </p:spPr>
        <p:txBody>
          <a:bodyPr tIns="45720" bIns="45720" anchor="ctr" anchorCtr="0">
            <a:normAutofit/>
          </a:bodyPr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69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18235717-5A31-440C-BD17-1442233629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36192" y="10758"/>
            <a:ext cx="3172968" cy="444398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68DCE-9120-48F8-A838-C5CA59257EC8}"/>
              </a:ext>
            </a:extLst>
          </p:cNvPr>
          <p:cNvSpPr/>
          <p:nvPr userDrawn="1"/>
        </p:nvSpPr>
        <p:spPr>
          <a:xfrm>
            <a:off x="10668000" y="1490869"/>
            <a:ext cx="1524000" cy="5367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802F5-114C-3A42-B9D4-26759295D8F3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F58023-29A0-8A49-A245-0984EE572257}"/>
              </a:ext>
            </a:extLst>
          </p:cNvPr>
          <p:cNvCxnSpPr>
            <a:cxnSpLocks/>
          </p:cNvCxnSpPr>
          <p:nvPr userDrawn="1"/>
        </p:nvCxnSpPr>
        <p:spPr>
          <a:xfrm>
            <a:off x="0" y="4449258"/>
            <a:ext cx="4709160" cy="0"/>
          </a:xfrm>
          <a:prstGeom prst="line">
            <a:avLst/>
          </a:prstGeom>
          <a:ln w="5080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FEE0B-DD6E-2646-875D-D10AA33D6B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2688" y="851466"/>
            <a:ext cx="4572000" cy="74980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>
                <a:solidFill>
                  <a:srgbClr val="7BA4DB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US" dirty="0"/>
              <a:t>Lawyer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C933E4-A0E1-5C4D-94E5-D65B00F4A6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2687" y="1754034"/>
            <a:ext cx="4571999" cy="12787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74A93-860E-2242-9B95-CDDEBF44B0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16312" y="4593309"/>
            <a:ext cx="5513832" cy="13990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>
                <a:solidFill>
                  <a:srgbClr val="928886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741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727" y="748475"/>
            <a:ext cx="10203111" cy="748788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287399" y="2001796"/>
            <a:ext cx="2377440" cy="333756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6A6F5-7E3F-B64E-8977-983424CE5706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20D44-A151-604F-A9D1-E0AC8F65BAB2}"/>
              </a:ext>
            </a:extLst>
          </p:cNvPr>
          <p:cNvSpPr txBox="1"/>
          <p:nvPr userDrawn="1"/>
        </p:nvSpPr>
        <p:spPr>
          <a:xfrm>
            <a:off x="4903312" y="5495209"/>
            <a:ext cx="2377440" cy="39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1200" dirty="0">
                <a:latin typeface="Georgia" panose="02040502050405020303" pitchFamily="18" charset="0"/>
              </a:rPr>
              <a:t>John Doe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</a:rPr>
              <a:t>Associate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89C7-1846-6549-9080-64B220842D2A}"/>
              </a:ext>
            </a:extLst>
          </p:cNvPr>
          <p:cNvSpPr txBox="1"/>
          <p:nvPr userDrawn="1"/>
        </p:nvSpPr>
        <p:spPr>
          <a:xfrm>
            <a:off x="1524002" y="5513957"/>
            <a:ext cx="2377440" cy="3931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1200" dirty="0">
                <a:latin typeface="Georgia" panose="02040502050405020303" pitchFamily="18" charset="0"/>
              </a:rPr>
              <a:t>Jane Doe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</a:rPr>
              <a:t>Member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ACE17-FDA1-C545-8203-9FCD38E58B70}"/>
              </a:ext>
            </a:extLst>
          </p:cNvPr>
          <p:cNvSpPr txBox="1"/>
          <p:nvPr userDrawn="1"/>
        </p:nvSpPr>
        <p:spPr>
          <a:xfrm>
            <a:off x="8290561" y="5495209"/>
            <a:ext cx="2377440" cy="39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1200" dirty="0">
                <a:latin typeface="Georgia" panose="02040502050405020303" pitchFamily="18" charset="0"/>
              </a:rPr>
              <a:t>Jane Doe</a:t>
            </a:r>
            <a:br>
              <a:rPr lang="en-US" sz="1200" dirty="0">
                <a:latin typeface="Georgia" panose="02040502050405020303" pitchFamily="18" charset="0"/>
              </a:rPr>
            </a:b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</a:rPr>
              <a:t>Associate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7ADE2A1B-F2E3-B74F-8C0B-56D2948441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03312" y="2015008"/>
            <a:ext cx="2377440" cy="333756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92CF2315-C205-684D-95A9-FABDB2E774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24001" y="2015008"/>
            <a:ext cx="2377440" cy="333756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85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NeueHaasGroteskDisp Pro Lt" panose="020B0404020202020204" pitchFamily="34" charset="77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7AA7A-F0C5-B241-B391-3950A9CE149A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6747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03C1-D21D-9D45-9638-F166AAF3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53DE9-4C00-3E40-B0F6-062B72651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67072-B88C-8043-8EE2-34423A3A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A4D7-316F-194C-930D-9C88FF4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4AFA6-9578-FD42-9065-598A3A84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67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8887" y="253441"/>
            <a:ext cx="10179114" cy="1023467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F7AC47A-2E84-4947-9B39-1E8EBB243A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0" y="1520825"/>
            <a:ext cx="1518833" cy="1511299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BA9AE-B64F-914C-8470-F8B61A4D5033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6877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8" y="390781"/>
            <a:ext cx="10190922" cy="748788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334000"/>
            <a:ext cx="6096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18692-FEA8-B74F-B1BB-92B0CEF7CD55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0775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16174" y="0"/>
            <a:ext cx="3057520" cy="38671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886FE-0117-4251-ADD0-331F2099A2F7}"/>
              </a:ext>
            </a:extLst>
          </p:cNvPr>
          <p:cNvSpPr/>
          <p:nvPr userDrawn="1"/>
        </p:nvSpPr>
        <p:spPr>
          <a:xfrm>
            <a:off x="10673694" y="2381257"/>
            <a:ext cx="1518306" cy="1485900"/>
          </a:xfrm>
          <a:prstGeom prst="rect">
            <a:avLst/>
          </a:prstGeom>
          <a:solidFill>
            <a:srgbClr val="7BA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42AC8-20D1-411F-927F-239B0F1596C8}"/>
              </a:ext>
            </a:extLst>
          </p:cNvPr>
          <p:cNvSpPr/>
          <p:nvPr userDrawn="1"/>
        </p:nvSpPr>
        <p:spPr>
          <a:xfrm>
            <a:off x="9152166" y="3867157"/>
            <a:ext cx="3038389" cy="1485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0BF67-1323-4E02-AAEB-A6C5CFD0389D}"/>
              </a:ext>
            </a:extLst>
          </p:cNvPr>
          <p:cNvSpPr/>
          <p:nvPr userDrawn="1"/>
        </p:nvSpPr>
        <p:spPr>
          <a:xfrm>
            <a:off x="7623317" y="5353056"/>
            <a:ext cx="1528850" cy="1504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3808B-EEFD-AB40-9055-609D3D509AF4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92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77081D-4F0E-4834-8ACD-0C37E9A7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9" y="229967"/>
            <a:ext cx="10190922" cy="748788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886FE-0117-4251-ADD0-331F2099A2F7}"/>
              </a:ext>
            </a:extLst>
          </p:cNvPr>
          <p:cNvSpPr/>
          <p:nvPr userDrawn="1"/>
        </p:nvSpPr>
        <p:spPr>
          <a:xfrm>
            <a:off x="10673694" y="0"/>
            <a:ext cx="1518306" cy="1485900"/>
          </a:xfrm>
          <a:prstGeom prst="rect">
            <a:avLst/>
          </a:prstGeom>
          <a:solidFill>
            <a:srgbClr val="3E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0BF67-1323-4E02-AAEB-A6C5CFD0389D}"/>
              </a:ext>
            </a:extLst>
          </p:cNvPr>
          <p:cNvSpPr/>
          <p:nvPr userDrawn="1"/>
        </p:nvSpPr>
        <p:spPr>
          <a:xfrm>
            <a:off x="7623317" y="5353056"/>
            <a:ext cx="1528850" cy="1504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E2620-5CC0-B540-A3A2-FAF7AD2B84F8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8E397D-757F-47CD-91B7-9FE32BEC16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15204"/>
          <a:stretch/>
        </p:blipFill>
        <p:spPr>
          <a:xfrm>
            <a:off x="10906019" y="544091"/>
            <a:ext cx="1000125" cy="3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17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B886FE-0117-4251-ADD0-331F2099A2F7}"/>
              </a:ext>
            </a:extLst>
          </p:cNvPr>
          <p:cNvSpPr/>
          <p:nvPr userDrawn="1"/>
        </p:nvSpPr>
        <p:spPr>
          <a:xfrm>
            <a:off x="10673694" y="0"/>
            <a:ext cx="1518306" cy="1485900"/>
          </a:xfrm>
          <a:prstGeom prst="rect">
            <a:avLst/>
          </a:prstGeom>
          <a:solidFill>
            <a:srgbClr val="3E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E2620-5CC0-B540-A3A2-FAF7AD2B84F8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2DEEE3-D910-8444-9432-08CEA4FF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88" y="306643"/>
            <a:ext cx="10179105" cy="74878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92F5EBA9-A3A5-1B4E-949D-A8E8FDB98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88" y="1570182"/>
            <a:ext cx="4905146" cy="4606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4488" indent="-344488">
              <a:buFontTx/>
              <a:buBlip>
                <a:blip r:embed="rId2"/>
              </a:buBlip>
              <a:defRPr>
                <a:latin typeface="Neue Haas Grotesk Text Pro" panose="020B0504020202020204" pitchFamily="34" charset="0"/>
              </a:defRPr>
            </a:lvl1pPr>
            <a:lvl2pPr marL="687388" indent="-342900">
              <a:buFont typeface="Wingdings" panose="05000000000000000000" pitchFamily="2" charset="2"/>
              <a:buChar char="v"/>
              <a:defRPr>
                <a:latin typeface="Neue Haas Grotesk Text Pro" panose="020B0504020202020204" pitchFamily="34" charset="0"/>
              </a:defRPr>
            </a:lvl2pPr>
            <a:lvl3pPr marL="1031875" indent="-344488">
              <a:buFont typeface="Wingdings" panose="05000000000000000000" pitchFamily="2" charset="2"/>
              <a:buChar char="Ø"/>
              <a:defRPr>
                <a:latin typeface="Neue Haas Grotesk Text Pro" panose="020B0504020202020204" pitchFamily="34" charset="0"/>
              </a:defRPr>
            </a:lvl3pPr>
            <a:lvl4pPr marL="1376363" indent="-344488">
              <a:buFont typeface="Wingdings 2" panose="05020102010507070707" pitchFamily="18" charset="2"/>
              <a:buChar char="÷"/>
              <a:defRPr>
                <a:latin typeface="Neue Haas Grotesk Text Pro" panose="020B0504020202020204" pitchFamily="34" charset="0"/>
              </a:defRPr>
            </a:lvl4pPr>
            <a:lvl5pPr marL="1711325" indent="-334963">
              <a:buFont typeface="Arial" panose="020B0604020202020204" pitchFamily="34" charset="0"/>
              <a:buChar char="•"/>
              <a:defRPr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7ED926F6-8400-4959-8BA0-5893287DA89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97968" y="1570182"/>
            <a:ext cx="4901184" cy="4606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4488" indent="-344488">
              <a:buFontTx/>
              <a:buBlip>
                <a:blip r:embed="rId2"/>
              </a:buBlip>
              <a:defRPr>
                <a:latin typeface="Neue Haas Grotesk Text Pro" panose="020B0504020202020204" pitchFamily="34" charset="0"/>
              </a:defRPr>
            </a:lvl1pPr>
            <a:lvl2pPr marL="687388" indent="-342900">
              <a:buFont typeface="Wingdings" panose="05000000000000000000" pitchFamily="2" charset="2"/>
              <a:buChar char="v"/>
              <a:defRPr>
                <a:latin typeface="Neue Haas Grotesk Text Pro" panose="020B0504020202020204" pitchFamily="34" charset="0"/>
              </a:defRPr>
            </a:lvl2pPr>
            <a:lvl3pPr marL="1031875" indent="-344488">
              <a:buFont typeface="Wingdings" panose="05000000000000000000" pitchFamily="2" charset="2"/>
              <a:buChar char="Ø"/>
              <a:defRPr>
                <a:latin typeface="Neue Haas Grotesk Text Pro" panose="020B0504020202020204" pitchFamily="34" charset="0"/>
              </a:defRPr>
            </a:lvl3pPr>
            <a:lvl4pPr marL="1376363" indent="-344488">
              <a:buFont typeface="Wingdings 2" panose="05020102010507070707" pitchFamily="18" charset="2"/>
              <a:buChar char="÷"/>
              <a:defRPr>
                <a:latin typeface="Neue Haas Grotesk Text Pro" panose="020B0504020202020204" pitchFamily="34" charset="0"/>
              </a:defRPr>
            </a:lvl4pPr>
            <a:lvl5pPr marL="1711325" indent="-334963">
              <a:buFont typeface="Arial" panose="020B0604020202020204" pitchFamily="34" charset="0"/>
              <a:buChar char="•"/>
              <a:defRPr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5B6BB4-A064-45D6-B06A-7C0FDFE2DE5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570182"/>
            <a:ext cx="0" cy="4606781"/>
          </a:xfrm>
          <a:prstGeom prst="line">
            <a:avLst/>
          </a:prstGeom>
          <a:ln w="1905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581B844-32E5-4E29-8E51-8E8F867631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15204"/>
          <a:stretch/>
        </p:blipFill>
        <p:spPr>
          <a:xfrm>
            <a:off x="10906019" y="566316"/>
            <a:ext cx="1000125" cy="3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9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139" y="184698"/>
            <a:ext cx="10200861" cy="1023467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F53D2-B717-7D47-82A5-6F52D049ACF2}"/>
              </a:ext>
            </a:extLst>
          </p:cNvPr>
          <p:cNvCxnSpPr/>
          <p:nvPr userDrawn="1"/>
        </p:nvCxnSpPr>
        <p:spPr>
          <a:xfrm>
            <a:off x="467139" y="2276475"/>
            <a:ext cx="793212" cy="0"/>
          </a:xfrm>
          <a:prstGeom prst="line">
            <a:avLst/>
          </a:prstGeom>
          <a:ln w="5080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4C130BB2-7B8C-5341-A3E6-5CA5B90FC8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139" y="2431948"/>
            <a:ext cx="2685861" cy="37954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latin typeface="Georgia" panose="02040502050405020303" pitchFamily="18" charset="0"/>
              </a:defRPr>
            </a:lvl1pPr>
            <a:lvl2pPr marL="344487" indent="0">
              <a:buFontTx/>
              <a:buNone/>
              <a:defRPr sz="1000" baseline="0">
                <a:latin typeface="Georgia" panose="02040502050405020303" pitchFamily="18" charset="0"/>
              </a:defRPr>
            </a:lvl2pPr>
            <a:lvl3pPr>
              <a:defRPr sz="1000" baseline="0">
                <a:latin typeface="Georgia" panose="02040502050405020303" pitchFamily="18" charset="0"/>
              </a:defRPr>
            </a:lvl3pPr>
            <a:lvl4pPr>
              <a:defRPr sz="1000" baseline="0">
                <a:latin typeface="Georgia" panose="02040502050405020303" pitchFamily="18" charset="0"/>
              </a:defRPr>
            </a:lvl4pPr>
            <a:lvl5pPr>
              <a:defRPr sz="1000" baseline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subhead</a:t>
            </a:r>
          </a:p>
          <a:p>
            <a:pPr lvl="1"/>
            <a:r>
              <a:rPr lang="en-US" dirty="0"/>
              <a:t>Click to edit copy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51D53-0D17-1F45-A9ED-7D35EED47A89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D40B0AD-A6DC-7448-9EF7-F2C4AAF77EB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34550" y="1493822"/>
            <a:ext cx="6099048" cy="4733603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3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7078" y="253441"/>
            <a:ext cx="10190921" cy="1023467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F53D2-B717-7D47-82A5-6F52D049ACF2}"/>
              </a:ext>
            </a:extLst>
          </p:cNvPr>
          <p:cNvCxnSpPr/>
          <p:nvPr userDrawn="1"/>
        </p:nvCxnSpPr>
        <p:spPr>
          <a:xfrm>
            <a:off x="477078" y="2276475"/>
            <a:ext cx="793212" cy="0"/>
          </a:xfrm>
          <a:prstGeom prst="line">
            <a:avLst/>
          </a:prstGeom>
          <a:ln w="5080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4C130BB2-7B8C-5341-A3E6-5CA5B90FC8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078" y="2524795"/>
            <a:ext cx="2496312" cy="38135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latin typeface="Georgia" panose="02040502050405020303" pitchFamily="18" charset="0"/>
              </a:defRPr>
            </a:lvl1pPr>
            <a:lvl2pPr marL="344487" indent="0">
              <a:buFontTx/>
              <a:buNone/>
              <a:defRPr sz="1000" baseline="0">
                <a:latin typeface="Georgia" panose="02040502050405020303" pitchFamily="18" charset="0"/>
              </a:defRPr>
            </a:lvl2pPr>
            <a:lvl3pPr>
              <a:defRPr sz="1000" baseline="0">
                <a:latin typeface="Georgia" panose="02040502050405020303" pitchFamily="18" charset="0"/>
              </a:defRPr>
            </a:lvl3pPr>
            <a:lvl4pPr>
              <a:defRPr sz="1000" baseline="0">
                <a:latin typeface="Georgia" panose="02040502050405020303" pitchFamily="18" charset="0"/>
              </a:defRPr>
            </a:lvl4pPr>
            <a:lvl5pPr>
              <a:defRPr sz="1000" baseline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subhead</a:t>
            </a:r>
          </a:p>
          <a:p>
            <a:pPr lvl="1"/>
            <a:r>
              <a:rPr lang="en-US" dirty="0"/>
              <a:t>Click to edit copy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584DE60-F66D-C544-94ED-FD13E5AFBB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45163379"/>
              </p:ext>
            </p:extLst>
          </p:nvPr>
        </p:nvGraphicFramePr>
        <p:xfrm>
          <a:off x="4573384" y="1448553"/>
          <a:ext cx="7132747" cy="496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8A51D53-0D17-1F45-A9ED-7D35EED47A89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251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6958" y="253441"/>
            <a:ext cx="10171042" cy="1023467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F53D2-B717-7D47-82A5-6F52D049ACF2}"/>
              </a:ext>
            </a:extLst>
          </p:cNvPr>
          <p:cNvCxnSpPr/>
          <p:nvPr userDrawn="1"/>
        </p:nvCxnSpPr>
        <p:spPr>
          <a:xfrm>
            <a:off x="496958" y="2276475"/>
            <a:ext cx="793212" cy="0"/>
          </a:xfrm>
          <a:prstGeom prst="line">
            <a:avLst/>
          </a:prstGeom>
          <a:ln w="5080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4C130BB2-7B8C-5341-A3E6-5CA5B90FC8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328" y="2480652"/>
            <a:ext cx="2496312" cy="381358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latin typeface="Georgia" panose="02040502050405020303" pitchFamily="18" charset="0"/>
              </a:defRPr>
            </a:lvl1pPr>
            <a:lvl2pPr marL="0" indent="0">
              <a:buFontTx/>
              <a:buNone/>
              <a:defRPr sz="1000" baseline="0">
                <a:latin typeface="Georgia" panose="02040502050405020303" pitchFamily="18" charset="0"/>
              </a:defRPr>
            </a:lvl2pPr>
            <a:lvl3pPr>
              <a:defRPr sz="1000" baseline="0">
                <a:latin typeface="Georgia" panose="02040502050405020303" pitchFamily="18" charset="0"/>
              </a:defRPr>
            </a:lvl3pPr>
            <a:lvl4pPr>
              <a:defRPr sz="1000" baseline="0">
                <a:latin typeface="Georgia" panose="02040502050405020303" pitchFamily="18" charset="0"/>
              </a:defRPr>
            </a:lvl4pPr>
            <a:lvl5pPr>
              <a:defRPr sz="1000" baseline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subhead</a:t>
            </a:r>
          </a:p>
          <a:p>
            <a:pPr lvl="1"/>
            <a:r>
              <a:rPr lang="en-US" dirty="0"/>
              <a:t>Click to edit copy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51D53-0D17-1F45-A9ED-7D35EED47A89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D0127DE-25BB-9145-A4BD-27E76258048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38572286"/>
              </p:ext>
            </p:extLst>
          </p:nvPr>
        </p:nvGraphicFramePr>
        <p:xfrm>
          <a:off x="4573550" y="1476024"/>
          <a:ext cx="7150687" cy="5016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6276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Bar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6957" y="175645"/>
            <a:ext cx="10171043" cy="1023467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F53D2-B717-7D47-82A5-6F52D049ACF2}"/>
              </a:ext>
            </a:extLst>
          </p:cNvPr>
          <p:cNvCxnSpPr/>
          <p:nvPr userDrawn="1"/>
        </p:nvCxnSpPr>
        <p:spPr>
          <a:xfrm>
            <a:off x="496957" y="2290666"/>
            <a:ext cx="793212" cy="0"/>
          </a:xfrm>
          <a:prstGeom prst="line">
            <a:avLst/>
          </a:prstGeom>
          <a:ln w="5080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4C130BB2-7B8C-5341-A3E6-5CA5B90FC8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869" y="2542905"/>
            <a:ext cx="2496312" cy="379547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latin typeface="Georgia" panose="02040502050405020303" pitchFamily="18" charset="0"/>
              </a:defRPr>
            </a:lvl1pPr>
            <a:lvl2pPr marL="0" indent="0">
              <a:buFontTx/>
              <a:buNone/>
              <a:defRPr sz="1000" baseline="0">
                <a:latin typeface="Georgia" panose="02040502050405020303" pitchFamily="18" charset="0"/>
              </a:defRPr>
            </a:lvl2pPr>
            <a:lvl3pPr>
              <a:defRPr sz="1000" baseline="0">
                <a:latin typeface="Georgia" panose="02040502050405020303" pitchFamily="18" charset="0"/>
              </a:defRPr>
            </a:lvl3pPr>
            <a:lvl4pPr>
              <a:defRPr sz="1000" baseline="0">
                <a:latin typeface="Georgia" panose="02040502050405020303" pitchFamily="18" charset="0"/>
              </a:defRPr>
            </a:lvl4pPr>
            <a:lvl5pPr>
              <a:defRPr sz="1000" baseline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subhead</a:t>
            </a:r>
          </a:p>
          <a:p>
            <a:pPr lvl="1"/>
            <a:r>
              <a:rPr lang="en-US" dirty="0"/>
              <a:t>Click to edit copy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51D53-0D17-1F45-A9ED-7D35EED47A89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C60C812-D957-8043-A27A-E3E9D40FA3F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4938900"/>
              </p:ext>
            </p:extLst>
          </p:nvPr>
        </p:nvGraphicFramePr>
        <p:xfrm>
          <a:off x="4560794" y="1457607"/>
          <a:ext cx="7145337" cy="509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2503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7078" y="253441"/>
            <a:ext cx="10190921" cy="1023467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F53D2-B717-7D47-82A5-6F52D049ACF2}"/>
              </a:ext>
            </a:extLst>
          </p:cNvPr>
          <p:cNvCxnSpPr/>
          <p:nvPr userDrawn="1"/>
        </p:nvCxnSpPr>
        <p:spPr>
          <a:xfrm>
            <a:off x="477078" y="2276475"/>
            <a:ext cx="793212" cy="0"/>
          </a:xfrm>
          <a:prstGeom prst="line">
            <a:avLst/>
          </a:prstGeom>
          <a:ln w="50800">
            <a:solidFill>
              <a:srgbClr val="7BA4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4C130BB2-7B8C-5341-A3E6-5CA5B90FC8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078" y="2551960"/>
            <a:ext cx="2496312" cy="378641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latin typeface="Georgia" panose="02040502050405020303" pitchFamily="18" charset="0"/>
              </a:defRPr>
            </a:lvl1pPr>
            <a:lvl2pPr marL="0" indent="0">
              <a:buFontTx/>
              <a:buNone/>
              <a:defRPr sz="1000" baseline="0">
                <a:latin typeface="Georgia" panose="02040502050405020303" pitchFamily="18" charset="0"/>
              </a:defRPr>
            </a:lvl2pPr>
            <a:lvl3pPr>
              <a:defRPr sz="1000" baseline="0">
                <a:latin typeface="Georgia" panose="02040502050405020303" pitchFamily="18" charset="0"/>
              </a:defRPr>
            </a:lvl3pPr>
            <a:lvl4pPr>
              <a:defRPr sz="1000" baseline="0">
                <a:latin typeface="Georgia" panose="02040502050405020303" pitchFamily="18" charset="0"/>
              </a:defRPr>
            </a:lvl4pPr>
            <a:lvl5pPr>
              <a:defRPr sz="1000" baseline="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subhead</a:t>
            </a:r>
          </a:p>
          <a:p>
            <a:pPr lvl="1"/>
            <a:r>
              <a:rPr lang="en-US" dirty="0"/>
              <a:t>Click to edit copy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51D53-0D17-1F45-A9ED-7D35EED47A89}"/>
              </a:ext>
            </a:extLst>
          </p:cNvPr>
          <p:cNvSpPr txBox="1"/>
          <p:nvPr userDrawn="1"/>
        </p:nvSpPr>
        <p:spPr>
          <a:xfrm>
            <a:off x="210312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F6C5A63-73E2-EF41-A404-37012C71929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16589021"/>
              </p:ext>
            </p:extLst>
          </p:nvPr>
        </p:nvGraphicFramePr>
        <p:xfrm>
          <a:off x="4572000" y="1566250"/>
          <a:ext cx="7116024" cy="4926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699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1B79-0122-4147-9964-E5BFF9B5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6066E-C5CC-CB40-8655-BB26574CA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74599-D6E0-D542-8E54-43DEC93D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F6F99-C382-9E42-A1BE-999C9465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08C4F-DAF3-B94D-90F5-4719ACC2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DED3A-E370-FC4C-B994-A8306575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15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7017" y="253441"/>
            <a:ext cx="10180983" cy="1023467"/>
          </a:xfrm>
        </p:spPr>
        <p:txBody>
          <a:bodyPr anchor="ctr" anchorCtr="0"/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43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7079" y="253441"/>
            <a:ext cx="10190922" cy="1023467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F7AC47A-2E84-4947-9B39-1E8EBB243A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1" y="0"/>
            <a:ext cx="1523999" cy="6857999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3DDB11-556B-4F53-A8A9-6FCCCCFE1F7F}"/>
              </a:ext>
            </a:extLst>
          </p:cNvPr>
          <p:cNvSpPr/>
          <p:nvPr userDrawn="1"/>
        </p:nvSpPr>
        <p:spPr>
          <a:xfrm>
            <a:off x="0" y="5324475"/>
            <a:ext cx="1522227" cy="1533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9647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7018" y="253441"/>
            <a:ext cx="7137136" cy="1023467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F7AC47A-2E84-4947-9B39-1E8EBB243A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3891" y="9525"/>
            <a:ext cx="3034110" cy="1511299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8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B886FE-0117-4251-ADD0-331F2099A2F7}"/>
              </a:ext>
            </a:extLst>
          </p:cNvPr>
          <p:cNvSpPr/>
          <p:nvPr userDrawn="1"/>
        </p:nvSpPr>
        <p:spPr>
          <a:xfrm>
            <a:off x="10673694" y="0"/>
            <a:ext cx="1518306" cy="1485900"/>
          </a:xfrm>
          <a:prstGeom prst="rect">
            <a:avLst/>
          </a:prstGeom>
          <a:solidFill>
            <a:srgbClr val="3E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E2620-5CC0-B540-A3A2-FAF7AD2B84F8}"/>
              </a:ext>
            </a:extLst>
          </p:cNvPr>
          <p:cNvSpPr txBox="1"/>
          <p:nvPr userDrawn="1"/>
        </p:nvSpPr>
        <p:spPr>
          <a:xfrm>
            <a:off x="11527514" y="6338379"/>
            <a:ext cx="3786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64A230E8-392E-5942-AC99-27BFD1839FBE}" type="slidenum">
              <a:rPr lang="en-US" sz="1400" b="0" i="0" baseline="0" smtClean="0">
                <a:solidFill>
                  <a:schemeClr val="bg1">
                    <a:lumMod val="75000"/>
                  </a:schemeClr>
                </a:solidFill>
                <a:latin typeface="NeueHaasGroteskDisp Pro" panose="020B0504020202020204" pitchFamily="34" charset="77"/>
              </a:rPr>
              <a:pPr algn="ctr"/>
              <a:t>‹#›</a:t>
            </a:fld>
            <a:endParaRPr lang="en-US" sz="1400" b="0" i="0" baseline="0" dirty="0">
              <a:solidFill>
                <a:schemeClr val="bg1">
                  <a:lumMod val="75000"/>
                </a:schemeClr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2DEEE3-D910-8444-9432-08CEA4FF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87" y="390781"/>
            <a:ext cx="10179111" cy="74878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>
                <a:latin typeface="Neue Haas Grotesk Tex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92F5EBA9-A3A5-1B4E-949D-A8E8FDB98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87" y="1611517"/>
            <a:ext cx="5607114" cy="45654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4488" indent="-344488">
              <a:buFontTx/>
              <a:buBlip>
                <a:blip r:embed="rId2"/>
              </a:buBlip>
              <a:defRPr>
                <a:latin typeface="Neue Haas Grotesk Text Pro" panose="020B0504020202020204" pitchFamily="34" charset="0"/>
              </a:defRPr>
            </a:lvl1pPr>
            <a:lvl2pPr marL="687388" indent="-342900">
              <a:buFont typeface="Wingdings" panose="05000000000000000000" pitchFamily="2" charset="2"/>
              <a:buChar char="v"/>
              <a:defRPr>
                <a:latin typeface="Neue Haas Grotesk Text Pro" panose="020B0504020202020204" pitchFamily="34" charset="0"/>
              </a:defRPr>
            </a:lvl2pPr>
            <a:lvl3pPr marL="1031875" indent="-344488">
              <a:buFont typeface="Wingdings" panose="05000000000000000000" pitchFamily="2" charset="2"/>
              <a:buChar char="Ø"/>
              <a:defRPr>
                <a:latin typeface="Neue Haas Grotesk Text Pro" panose="020B0504020202020204" pitchFamily="34" charset="0"/>
              </a:defRPr>
            </a:lvl3pPr>
            <a:lvl4pPr marL="1376363" indent="-344488">
              <a:buFont typeface="Wingdings 2" panose="05020102010507070707" pitchFamily="18" charset="2"/>
              <a:buChar char="÷"/>
              <a:defRPr>
                <a:latin typeface="Neue Haas Grotesk Text Pro" panose="020B0504020202020204" pitchFamily="34" charset="0"/>
              </a:defRPr>
            </a:lvl4pPr>
            <a:lvl5pPr marL="1711325" indent="-334963">
              <a:buFont typeface="Arial" panose="020B0604020202020204" pitchFamily="34" charset="0"/>
              <a:buChar char="•"/>
              <a:defRPr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426A534-68A4-4AA6-A5A9-2B25F162CD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1050" y="1611517"/>
            <a:ext cx="5607114" cy="45820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4488" indent="-344488">
              <a:buFontTx/>
              <a:buBlip>
                <a:blip r:embed="rId2"/>
              </a:buBlip>
              <a:defRPr>
                <a:latin typeface="Neue Haas Grotesk Text Pro" panose="020B0504020202020204" pitchFamily="34" charset="0"/>
              </a:defRPr>
            </a:lvl1pPr>
            <a:lvl2pPr marL="687388" indent="-342900">
              <a:buFont typeface="Wingdings" panose="05000000000000000000" pitchFamily="2" charset="2"/>
              <a:buChar char="v"/>
              <a:defRPr>
                <a:latin typeface="Neue Haas Grotesk Text Pro" panose="020B0504020202020204" pitchFamily="34" charset="0"/>
              </a:defRPr>
            </a:lvl2pPr>
            <a:lvl3pPr marL="1031875" indent="-344488">
              <a:buFont typeface="Wingdings" panose="05000000000000000000" pitchFamily="2" charset="2"/>
              <a:buChar char="Ø"/>
              <a:defRPr>
                <a:latin typeface="Neue Haas Grotesk Text Pro" panose="020B0504020202020204" pitchFamily="34" charset="0"/>
              </a:defRPr>
            </a:lvl3pPr>
            <a:lvl4pPr marL="1376363" indent="-344488">
              <a:buFont typeface="Wingdings 2" panose="05020102010507070707" pitchFamily="18" charset="2"/>
              <a:buChar char="÷"/>
              <a:defRPr>
                <a:latin typeface="Neue Haas Grotesk Text Pro" panose="020B0504020202020204" pitchFamily="34" charset="0"/>
              </a:defRPr>
            </a:lvl4pPr>
            <a:lvl5pPr marL="1711325" indent="-334963">
              <a:buFont typeface="Arial" panose="020B0604020202020204" pitchFamily="34" charset="0"/>
              <a:buChar char="•"/>
              <a:defRPr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1D1FC-FAAA-4743-9440-217B0013AF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15204"/>
          <a:stretch/>
        </p:blipFill>
        <p:spPr>
          <a:xfrm>
            <a:off x="10906019" y="566316"/>
            <a:ext cx="1000125" cy="3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81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8FF05-D4FD-4041-AED5-97BF07561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FD14-B7C2-D046-9467-B6B1D4E74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EE17A-5430-CD4E-A8E0-8F2AD4EE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9DCE-C8F1-3744-8221-CAEE205C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4F3AE-27AA-FA42-8CD5-B90F8FCB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32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A41A0-1EFE-F242-ADC8-B9452925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595DB-6926-AB46-A4E4-A68D6DD2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F1197-737A-0143-BC99-A8A5927E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12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7ABB0-8501-334C-A306-AB708477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A0078-7430-364B-8888-0EA92AB5D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7347B-A32D-1F46-B8C7-9F0C27AB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BAECF-09BE-2E44-825C-06A9E2EF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A1C04-497D-BC41-B7BB-B27951EB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43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89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2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2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88A11-5FAD-E74B-9060-EB0446DC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BACE-6F82-1041-84F6-55799BF92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8CAF8-0E50-B943-81EE-A8CD16E73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6ACAA-01DA-BB40-A165-A4EAB412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779F3-5C15-9F42-8325-93EBA21AE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93A42-198F-9347-BAB9-5C4C8A7C7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8688DB-CC49-8146-9E4A-E28C24AA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DDF86-29ED-1B47-91D3-DF22C783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8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12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05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7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75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4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17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70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6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0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3C03-EA7C-B34B-B375-3E3CF755B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884F0-9844-8841-9EA4-E6CD2740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0B611-A1C9-1A45-BC00-DA55559D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A60DE-FE2B-EB42-931A-2411331A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055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156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24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307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3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A41A0-1EFE-F242-ADC8-B9452925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595DB-6926-AB46-A4E4-A68D6DD2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F1197-737A-0143-BC99-A8A5927E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117B-5054-8C43-AD88-D1456009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9499A-1624-DD45-B570-F6B3E7FA2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FADE0-B31E-9045-9B6C-D0018CAFA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F393B-9966-B540-8969-97905188B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D67B-A099-394C-ACDF-7DF97160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6E19D-3F84-F84A-8333-8E4516F7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2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2CFC-4946-F140-9608-D4112E80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D4D28-0645-8C47-8792-98A79F0A4A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4048A-E2A2-D949-8277-6F8C1E7E2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55D05-3DDD-734E-ACA4-8AA18B67F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CCCF7-99E7-2447-B045-5F01DA318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09482-FAFE-1745-9C52-EC91E5FC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D6DC2-C5A8-B942-BFEA-470F0EA0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E4017-A9AE-7247-8AEE-A3789BB7C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95879-4F71-B749-B40C-4F551D3C1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33D6E-7D30-1547-BC50-26E5DD000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F48C6-3C6F-6047-B089-22EC76CFF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0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10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 dt="0"/>
  <p:txStyles>
    <p:titleStyle>
      <a:lvl1pPr algn="l" defTabSz="1215594" rtl="0" eaLnBrk="1" fontAlgn="base" hangingPunct="1">
        <a:spcBef>
          <a:spcPct val="0"/>
        </a:spcBef>
        <a:spcAft>
          <a:spcPct val="0"/>
        </a:spcAft>
        <a:defRPr sz="2131" kern="1200">
          <a:solidFill>
            <a:srgbClr val="6A5C4B"/>
          </a:solidFill>
          <a:latin typeface="Gotham Book"/>
          <a:ea typeface="ＭＳ Ｐゴシック" charset="0"/>
          <a:cs typeface="Gotham Book"/>
        </a:defRPr>
      </a:lvl1pPr>
      <a:lvl2pPr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2pPr>
      <a:lvl3pPr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3pPr>
      <a:lvl4pPr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4pPr>
      <a:lvl5pPr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5pPr>
      <a:lvl6pPr marL="608853"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6pPr>
      <a:lvl7pPr marL="1217707"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7pPr>
      <a:lvl8pPr marL="1826560"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8pPr>
      <a:lvl9pPr marL="2435412" algn="l" defTabSz="1215594" rtl="0" eaLnBrk="1" fontAlgn="base" hangingPunct="1">
        <a:spcBef>
          <a:spcPct val="0"/>
        </a:spcBef>
        <a:spcAft>
          <a:spcPct val="0"/>
        </a:spcAft>
        <a:defRPr sz="2131">
          <a:solidFill>
            <a:srgbClr val="6A5C4B"/>
          </a:solidFill>
          <a:latin typeface="Gotham Book" charset="0"/>
          <a:ea typeface="ＭＳ Ｐゴシック" charset="0"/>
        </a:defRPr>
      </a:lvl9pPr>
    </p:titleStyle>
    <p:bodyStyle>
      <a:lvl1pPr marL="448183" indent="-448183" algn="l" defTabSz="1215594" rtl="0" eaLnBrk="1" fontAlgn="base" hangingPunct="1">
        <a:spcBef>
          <a:spcPts val="2664"/>
        </a:spcBef>
        <a:spcAft>
          <a:spcPct val="0"/>
        </a:spcAft>
        <a:buClr>
          <a:schemeClr val="tx2"/>
        </a:buClr>
        <a:buSzPct val="100000"/>
        <a:buFont typeface="Lucida Grande" charset="0"/>
        <a:buChar char="+"/>
        <a:defRPr sz="1864" kern="1200">
          <a:solidFill>
            <a:srgbClr val="6A5C4B"/>
          </a:solidFill>
          <a:latin typeface="Gotham Book"/>
          <a:ea typeface="ＭＳ Ｐゴシック" charset="0"/>
          <a:cs typeface="Gotham Book"/>
        </a:defRPr>
      </a:lvl1pPr>
      <a:lvl2pPr marL="911167" indent="-302314" algn="l" defTabSz="1215594" rtl="0" eaLnBrk="1" fontAlgn="base" hangingPunct="1">
        <a:spcBef>
          <a:spcPts val="799"/>
        </a:spcBef>
        <a:spcAft>
          <a:spcPct val="0"/>
        </a:spcAft>
        <a:buSzPct val="100000"/>
        <a:buFont typeface="Lucida Grande" charset="0"/>
        <a:buChar char="-"/>
        <a:defRPr sz="1599" kern="1200">
          <a:solidFill>
            <a:srgbClr val="6A5C4B"/>
          </a:solidFill>
          <a:latin typeface="Gotham Book"/>
          <a:ea typeface="ＭＳ Ｐゴシック" charset="0"/>
          <a:cs typeface="Gotham Book"/>
        </a:defRPr>
      </a:lvl2pPr>
      <a:lvl3pPr marL="1511564" indent="-302314" algn="l" defTabSz="1215594" rtl="0" eaLnBrk="1" fontAlgn="base" hangingPunct="1">
        <a:spcBef>
          <a:spcPts val="799"/>
        </a:spcBef>
        <a:spcAft>
          <a:spcPct val="0"/>
        </a:spcAft>
        <a:buClr>
          <a:schemeClr val="tx1"/>
        </a:buClr>
        <a:buSzPct val="100000"/>
        <a:buFont typeface="Arial" charset="0"/>
        <a:buChar char="•"/>
        <a:defRPr sz="1599" kern="1200">
          <a:solidFill>
            <a:srgbClr val="6A5C4B"/>
          </a:solidFill>
          <a:latin typeface="Gotham Book"/>
          <a:ea typeface="ＭＳ Ｐゴシック" charset="0"/>
          <a:cs typeface="Gotham Book"/>
        </a:defRPr>
      </a:lvl3pPr>
      <a:lvl4pPr marL="2116188" indent="-302314" algn="l" defTabSz="1215594" rtl="0" eaLnBrk="1" fontAlgn="base" hangingPunct="1">
        <a:spcBef>
          <a:spcPts val="799"/>
        </a:spcBef>
        <a:spcAft>
          <a:spcPct val="0"/>
        </a:spcAft>
        <a:buSzPct val="75000"/>
        <a:buFont typeface="Lucida Grande" charset="0"/>
        <a:buChar char="-"/>
        <a:defRPr sz="1599" kern="1200">
          <a:solidFill>
            <a:srgbClr val="6A5C4B"/>
          </a:solidFill>
          <a:latin typeface="Gotham Book"/>
          <a:ea typeface="ＭＳ Ｐゴシック" charset="0"/>
          <a:cs typeface="Gotham Book"/>
        </a:defRPr>
      </a:lvl4pPr>
      <a:lvl5pPr marL="2741954" indent="-302314" algn="l" defTabSz="1215594" rtl="0" eaLnBrk="1" fontAlgn="base" hangingPunct="1">
        <a:spcBef>
          <a:spcPts val="799"/>
        </a:spcBef>
        <a:spcAft>
          <a:spcPct val="0"/>
        </a:spcAft>
        <a:buSzPct val="75000"/>
        <a:buFont typeface="Lucida Grande" charset="0"/>
        <a:buChar char="-"/>
        <a:defRPr sz="1599" kern="1200">
          <a:solidFill>
            <a:srgbClr val="6A5C4B"/>
          </a:solidFill>
          <a:latin typeface="Gotham Book"/>
          <a:ea typeface="ＭＳ Ｐゴシック" charset="0"/>
          <a:cs typeface="Gotham Book"/>
        </a:defRPr>
      </a:lvl5pPr>
      <a:lvl6pPr marL="3348315" indent="-304394" algn="l" defTabSz="1217570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7100" indent="-304394" algn="l" defTabSz="1217570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5885" indent="-304394" algn="l" defTabSz="1217570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4669" indent="-304394" algn="l" defTabSz="1217570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83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70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353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138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924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709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492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277" algn="l" defTabSz="1217570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8887" y="306643"/>
            <a:ext cx="10179113" cy="74878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>
          <a:xfrm>
            <a:off x="488887" y="1485900"/>
            <a:ext cx="11253458" cy="47609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DF02D-3F36-4F6B-B8ED-93B317242001}"/>
              </a:ext>
            </a:extLst>
          </p:cNvPr>
          <p:cNvSpPr/>
          <p:nvPr userDrawn="1"/>
        </p:nvSpPr>
        <p:spPr>
          <a:xfrm>
            <a:off x="10673694" y="0"/>
            <a:ext cx="1518306" cy="1485900"/>
          </a:xfrm>
          <a:prstGeom prst="rect">
            <a:avLst/>
          </a:prstGeom>
          <a:solidFill>
            <a:srgbClr val="3E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dirty="0">
              <a:latin typeface="NeueHaasGroteskDisp Pro Lt" panose="020B040402020202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D68D9-412E-43D2-BE2A-1BD91F70FB1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15204"/>
          <a:stretch/>
        </p:blipFill>
        <p:spPr>
          <a:xfrm>
            <a:off x="10932784" y="544091"/>
            <a:ext cx="1000125" cy="3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1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Neue Haas Grotesk Text Pro" panose="020B0504020202020204" pitchFamily="34" charset="0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600"/>
        </a:spcBef>
        <a:buFontTx/>
        <a:buBlip>
          <a:blip r:embed="rId26"/>
        </a:buBlip>
        <a:defRPr sz="2800" b="0" i="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+mn-cs"/>
        </a:defRPr>
      </a:lvl1pPr>
      <a:lvl2pPr marL="914400" indent="-569913" algn="l" defTabSz="914400" rtl="0" eaLnBrk="1" latinLnBrk="0" hangingPunct="1">
        <a:lnSpc>
          <a:spcPct val="120000"/>
        </a:lnSpc>
        <a:spcBef>
          <a:spcPts val="600"/>
        </a:spcBef>
        <a:buClr>
          <a:srgbClr val="7BA4DB"/>
        </a:buClr>
        <a:buFont typeface="Wingdings" panose="05000000000000000000" pitchFamily="2" charset="2"/>
        <a:buChar char="v"/>
        <a:defRPr sz="2600" b="0" i="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600"/>
        </a:spcBef>
        <a:buClr>
          <a:srgbClr val="7BA4DB"/>
        </a:buClr>
        <a:buFont typeface="Wingdings" panose="05000000000000000000" pitchFamily="2" charset="2"/>
        <a:buChar char="Ø"/>
        <a:defRPr sz="2400" b="0" i="0" kern="1200">
          <a:solidFill>
            <a:schemeClr val="tx1">
              <a:alpha val="70000"/>
            </a:schemeClr>
          </a:solidFill>
          <a:latin typeface="Neue Haas Grotesk Text Pro" panose="020B0504020202020204" pitchFamily="34" charset="0"/>
          <a:ea typeface="+mn-ea"/>
          <a:cs typeface="+mn-cs"/>
        </a:defRPr>
      </a:lvl3pPr>
      <a:lvl4pPr marL="1601788" indent="-342900" algn="l" defTabSz="914400" rtl="0" eaLnBrk="1" latinLnBrk="0" hangingPunct="1">
        <a:lnSpc>
          <a:spcPct val="120000"/>
        </a:lnSpc>
        <a:spcBef>
          <a:spcPts val="600"/>
        </a:spcBef>
        <a:buClr>
          <a:srgbClr val="7BA4DB"/>
        </a:buClr>
        <a:buFont typeface="Wingdings 2" panose="05020102010507070707" pitchFamily="18" charset="2"/>
        <a:buChar char="÷"/>
        <a:defRPr sz="2200" b="0" i="0" kern="1200">
          <a:solidFill>
            <a:schemeClr val="tx1">
              <a:alpha val="60000"/>
            </a:schemeClr>
          </a:solidFill>
          <a:latin typeface="Neue Haas Grotesk Text Pro" panose="020B0504020202020204" pitchFamily="34" charset="0"/>
          <a:ea typeface="+mn-ea"/>
          <a:cs typeface="+mn-cs"/>
        </a:defRPr>
      </a:lvl4pPr>
      <a:lvl5pPr marL="1946275" indent="-344488" algn="l" defTabSz="914400" rtl="0" eaLnBrk="1" latinLnBrk="0" hangingPunct="1">
        <a:lnSpc>
          <a:spcPct val="120000"/>
        </a:lnSpc>
        <a:spcBef>
          <a:spcPts val="600"/>
        </a:spcBef>
        <a:buClr>
          <a:srgbClr val="7BA4DB"/>
        </a:buClr>
        <a:buFont typeface="Arial" panose="020B0604020202020204" pitchFamily="34" charset="0"/>
        <a:buChar char="•"/>
        <a:defRPr sz="2000" b="0" i="0" kern="1200">
          <a:solidFill>
            <a:schemeClr val="tx1">
              <a:alpha val="50000"/>
            </a:schemeClr>
          </a:solidFill>
          <a:latin typeface="Neue Haas Grotesk Tex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0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orient="horz" pos="1434">
          <p15:clr>
            <a:srgbClr val="F26B43"/>
          </p15:clr>
        </p15:guide>
        <p15:guide id="5" pos="6720">
          <p15:clr>
            <a:srgbClr val="F26B43"/>
          </p15:clr>
        </p15:guide>
        <p15:guide id="8" pos="3840">
          <p15:clr>
            <a:srgbClr val="F26B43"/>
          </p15:clr>
        </p15:guide>
        <p15:guide id="9" pos="576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C2FFB77-4071-A241-9355-4E4250297BC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FAE5A66-F354-744A-A3BB-DFF43E42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55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F2AE85-7534-0941-0C16-4AEEC8192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James Eklund</a:t>
            </a: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1EF34-28AE-C1BB-F8F2-089829F61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66"/>
          <a:stretch/>
        </p:blipFill>
        <p:spPr>
          <a:xfrm>
            <a:off x="481029" y="5250704"/>
            <a:ext cx="2847975" cy="484933"/>
          </a:xfrm>
          <a:prstGeom prst="rect">
            <a:avLst/>
          </a:prstGeom>
        </p:spPr>
      </p:pic>
      <p:pic>
        <p:nvPicPr>
          <p:cNvPr id="7" name="Picture 6" descr="A picture containing tree, outdoor, watercourse, plant&#10;&#10;Description automatically generated">
            <a:extLst>
              <a:ext uri="{FF2B5EF4-FFF2-40B4-BE49-F238E27FC236}">
                <a16:creationId xmlns:a16="http://schemas.microsoft.com/office/drawing/2014/main" id="{DB8F3C6B-6C19-CA7F-AEE6-ACD37CDD8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32" y="108285"/>
            <a:ext cx="8758347" cy="6568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14664-39B7-29FF-59EF-973A5DC5F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79" y="1340377"/>
            <a:ext cx="9207442" cy="1499076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b="1" i="1" dirty="0"/>
              <a:t>Colorado Water Risk Briefing:  </a:t>
            </a:r>
            <a:br>
              <a:rPr lang="en-US" sz="4800" b="1" i="1" dirty="0"/>
            </a:br>
            <a:r>
              <a:rPr lang="en-US" sz="4800" b="1" i="1" dirty="0"/>
              <a:t>What you need to know.</a:t>
            </a:r>
          </a:p>
        </p:txBody>
      </p:sp>
    </p:spTree>
    <p:extLst>
      <p:ext uri="{BB962C8B-B14F-4D97-AF65-F5344CB8AC3E}">
        <p14:creationId xmlns:p14="http://schemas.microsoft.com/office/powerpoint/2010/main" val="1998192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3" b="14261"/>
          <a:stretch/>
        </p:blipFill>
        <p:spPr>
          <a:xfrm>
            <a:off x="1877568" y="1158241"/>
            <a:ext cx="9204960" cy="53346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D6AFD-3C6C-4524-ADE3-E06C1328A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5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2019 drought map 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27" y="1432476"/>
            <a:ext cx="10332972" cy="542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9CC03-05FA-4A94-8D92-8A50CF080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5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293E4-F953-42A7-9D45-76D19734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15" y="1459145"/>
            <a:ext cx="10924085" cy="5354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021A7-BDE6-4C00-AF78-ED1B86662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06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B63B2-1F55-6044-A2A6-63738523A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0" b="-76"/>
          <a:stretch/>
        </p:blipFill>
        <p:spPr>
          <a:xfrm>
            <a:off x="1331133" y="1426029"/>
            <a:ext cx="10036628" cy="491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97A87-D018-4232-8D6F-7DA723159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87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97A87-D018-4232-8D6F-7DA72315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pic>
        <p:nvPicPr>
          <p:cNvPr id="3074" name="Picture 2" descr="Drought Monitor for usdm">
            <a:extLst>
              <a:ext uri="{FF2B5EF4-FFF2-40B4-BE49-F238E27FC236}">
                <a16:creationId xmlns:a16="http://schemas.microsoft.com/office/drawing/2014/main" id="{224D6A53-83DA-9158-076F-83EC9D41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3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A97A87-D018-4232-8D6F-7DA72315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B95B7-934A-A106-2D5A-D0435DB4E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201"/>
          <a:stretch/>
        </p:blipFill>
        <p:spPr>
          <a:xfrm>
            <a:off x="961673" y="-24068"/>
            <a:ext cx="10268653" cy="63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orn range in 2016 compared to 2064. Photo credit: Kemanian Research/Penn S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3" y="773875"/>
            <a:ext cx="11912600" cy="61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91652-AC76-46D5-B3BC-255406707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62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83814-F640-446F-9F47-E8613B55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0" y="114299"/>
            <a:ext cx="11395870" cy="6405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C2984-74B8-462E-B5AA-07B25FDE0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27EE8-DB82-4E25-882A-902306B05DE5}"/>
              </a:ext>
            </a:extLst>
          </p:cNvPr>
          <p:cNvSpPr txBox="1"/>
          <p:nvPr/>
        </p:nvSpPr>
        <p:spPr>
          <a:xfrm>
            <a:off x="-38154" y="6430867"/>
            <a:ext cx="45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Jim Prairie</a:t>
            </a:r>
          </a:p>
        </p:txBody>
      </p:sp>
    </p:spTree>
    <p:extLst>
      <p:ext uri="{BB962C8B-B14F-4D97-AF65-F5344CB8AC3E}">
        <p14:creationId xmlns:p14="http://schemas.microsoft.com/office/powerpoint/2010/main" val="417977230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2BA5E8B-8D68-CED9-B343-BD5B43CA2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427" y="35481"/>
            <a:ext cx="6858000" cy="6858000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64BA997-1ABE-4F40-B708-0314AA47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03D44ED8-37F8-684D-81AA-3188821A5FD5}"/>
              </a:ext>
            </a:extLst>
          </p:cNvPr>
          <p:cNvSpPr/>
          <p:nvPr/>
        </p:nvSpPr>
        <p:spPr>
          <a:xfrm rot="10800000">
            <a:off x="474650" y="2910110"/>
            <a:ext cx="1712964" cy="1524000"/>
          </a:xfrm>
          <a:prstGeom prst="trapezoid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9000">
                <a:schemeClr val="accent1">
                  <a:lumMod val="50000"/>
                </a:schemeClr>
              </a:gs>
              <a:gs pos="48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73841-40B6-BC44-91E9-70E2C14668F5}"/>
              </a:ext>
            </a:extLst>
          </p:cNvPr>
          <p:cNvSpPr txBox="1"/>
          <p:nvPr/>
        </p:nvSpPr>
        <p:spPr>
          <a:xfrm>
            <a:off x="545523" y="3056557"/>
            <a:ext cx="1590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Powell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C5133-15DA-D54B-8041-D58C25CC18A6}"/>
              </a:ext>
            </a:extLst>
          </p:cNvPr>
          <p:cNvSpPr txBox="1"/>
          <p:nvPr/>
        </p:nvSpPr>
        <p:spPr>
          <a:xfrm>
            <a:off x="507900" y="3999502"/>
            <a:ext cx="1712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23%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3526.81’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8CE56-96A7-4F48-A4A3-A6D0E4FD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16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D5411F-824E-4202-98DD-F3A58B86E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7" y="141437"/>
            <a:ext cx="11063703" cy="63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C2984-74B8-462E-B5AA-07B25FDE0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6819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OTEL FOLLDAL FJELLSTUE - Reviews (Norway) - Tripadvisor">
            <a:extLst>
              <a:ext uri="{FF2B5EF4-FFF2-40B4-BE49-F238E27FC236}">
                <a16:creationId xmlns:a16="http://schemas.microsoft.com/office/drawing/2014/main" id="{750B972E-B006-5049-908E-4F160984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5" y="0"/>
            <a:ext cx="12255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7DF1E14-14B9-D34B-9502-268168FEA692}"/>
              </a:ext>
            </a:extLst>
          </p:cNvPr>
          <p:cNvSpPr/>
          <p:nvPr/>
        </p:nvSpPr>
        <p:spPr>
          <a:xfrm>
            <a:off x="7561726" y="627065"/>
            <a:ext cx="4661209" cy="562021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953BB-E0D4-4E5B-96D2-65554BE608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48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64BA997-1ABE-4F40-B708-0314AA47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03D44ED8-37F8-684D-81AA-3188821A5FD5}"/>
              </a:ext>
            </a:extLst>
          </p:cNvPr>
          <p:cNvSpPr/>
          <p:nvPr/>
        </p:nvSpPr>
        <p:spPr>
          <a:xfrm rot="10800000">
            <a:off x="474650" y="2910110"/>
            <a:ext cx="1712964" cy="1524000"/>
          </a:xfrm>
          <a:prstGeom prst="trapezoid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9000">
                <a:schemeClr val="accent1">
                  <a:lumMod val="50000"/>
                </a:schemeClr>
              </a:gs>
              <a:gs pos="48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73841-40B6-BC44-91E9-70E2C14668F5}"/>
              </a:ext>
            </a:extLst>
          </p:cNvPr>
          <p:cNvSpPr txBox="1"/>
          <p:nvPr/>
        </p:nvSpPr>
        <p:spPr>
          <a:xfrm>
            <a:off x="545523" y="3056557"/>
            <a:ext cx="1590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C5133-15DA-D54B-8041-D58C25CC18A6}"/>
              </a:ext>
            </a:extLst>
          </p:cNvPr>
          <p:cNvSpPr txBox="1"/>
          <p:nvPr/>
        </p:nvSpPr>
        <p:spPr>
          <a:xfrm>
            <a:off x="507900" y="3999502"/>
            <a:ext cx="1712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30%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1049.74’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F902A-EDBA-4478-B968-A7F596C4B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BDEE96F-10E1-7670-91C2-3D93060C0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737" y="762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182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89479-D405-4144-97E7-3E8B9DBEC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3" b="28341"/>
          <a:stretch/>
        </p:blipFill>
        <p:spPr>
          <a:xfrm>
            <a:off x="29795" y="1406592"/>
            <a:ext cx="3983980" cy="2620744"/>
          </a:xfrm>
          <a:prstGeom prst="rect">
            <a:avLst/>
          </a:prstGeom>
        </p:spPr>
      </p:pic>
      <p:pic>
        <p:nvPicPr>
          <p:cNvPr id="7170" name="Picture 2" descr="Hoover Dam Signing">
            <a:extLst>
              <a:ext uri="{FF2B5EF4-FFF2-40B4-BE49-F238E27FC236}">
                <a16:creationId xmlns:a16="http://schemas.microsoft.com/office/drawing/2014/main" id="{EC0D384F-8E17-4246-9BCC-929FD2CEF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7" r="6733" b="8380"/>
          <a:stretch/>
        </p:blipFill>
        <p:spPr bwMode="auto">
          <a:xfrm>
            <a:off x="4795918" y="4743470"/>
            <a:ext cx="3418044" cy="2059077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77C16C-27AB-134D-97A1-A9D4A7B55CA9}"/>
              </a:ext>
            </a:extLst>
          </p:cNvPr>
          <p:cNvSpPr/>
          <p:nvPr/>
        </p:nvSpPr>
        <p:spPr>
          <a:xfrm rot="17631505">
            <a:off x="4451994" y="2050121"/>
            <a:ext cx="4683139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709C8B">
                        <a:lumMod val="50000"/>
                      </a:srgbClr>
                    </a:gs>
                    <a:gs pos="50000">
                      <a:srgbClr val="709C8B"/>
                    </a:gs>
                    <a:gs pos="100000">
                      <a:srgbClr val="709C8B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nter"/>
                <a:ea typeface="+mn-ea"/>
                <a:cs typeface="+mn-cs"/>
              </a:rPr>
              <a:t>2019 Contingency Plan</a:t>
            </a:r>
          </a:p>
        </p:txBody>
      </p:sp>
      <p:pic>
        <p:nvPicPr>
          <p:cNvPr id="2050" name="Picture 2" descr="2026 Guidelines – Coyote Gulch">
            <a:extLst>
              <a:ext uri="{FF2B5EF4-FFF2-40B4-BE49-F238E27FC236}">
                <a16:creationId xmlns:a16="http://schemas.microsoft.com/office/drawing/2014/main" id="{5C851AE2-E1EF-4375-A365-59572C6A9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6"/>
          <a:stretch/>
        </p:blipFill>
        <p:spPr bwMode="auto">
          <a:xfrm>
            <a:off x="1684851" y="4737014"/>
            <a:ext cx="3418045" cy="2065533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2644B2-B2CF-4115-B582-AE14A2CA4980}"/>
              </a:ext>
            </a:extLst>
          </p:cNvPr>
          <p:cNvSpPr/>
          <p:nvPr/>
        </p:nvSpPr>
        <p:spPr>
          <a:xfrm rot="17625860">
            <a:off x="2972423" y="1787583"/>
            <a:ext cx="4679138" cy="646331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709C8B">
                        <a:lumMod val="50000"/>
                      </a:srgbClr>
                    </a:gs>
                    <a:gs pos="50000">
                      <a:srgbClr val="709C8B"/>
                    </a:gs>
                    <a:gs pos="100000">
                      <a:srgbClr val="709C8B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nter"/>
                <a:ea typeface="+mn-ea"/>
                <a:cs typeface="+mn-cs"/>
              </a:rPr>
              <a:t>2007 Interim Guidelines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84FCE6-BE84-47C5-AB78-3B05B37ABEB8}"/>
              </a:ext>
            </a:extLst>
          </p:cNvPr>
          <p:cNvSpPr/>
          <p:nvPr/>
        </p:nvSpPr>
        <p:spPr>
          <a:xfrm>
            <a:off x="8583015" y="3817040"/>
            <a:ext cx="3608985" cy="1938992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B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/>
                <a:solidFill>
                  <a:srgbClr val="3F3A5F"/>
                </a:solidFill>
                <a:effectLst>
                  <a:glow rad="127000">
                    <a:srgbClr val="3F3A5F">
                      <a:lumMod val="60000"/>
                      <a:lumOff val="40000"/>
                    </a:srgbClr>
                  </a:glow>
                </a:effectLst>
                <a:uLnTx/>
                <a:uFillTx/>
                <a:latin typeface="Abadi MT Condensed Light" panose="020B0306030101010103" pitchFamily="34" charset="77"/>
                <a:ea typeface="+mn-ea"/>
                <a:cs typeface="Tamil MN" pitchFamily="2" charset="0"/>
              </a:rPr>
              <a:t>2026</a:t>
            </a:r>
            <a:endParaRPr kumimoji="0" lang="en-US" sz="12000" b="1" i="0" u="none" strike="noStrike" kern="1200" cap="none" spc="0" normalizeH="0" baseline="0" noProof="0" dirty="0">
              <a:ln/>
              <a:solidFill>
                <a:srgbClr val="3F3A5F"/>
              </a:solidFill>
              <a:effectLst>
                <a:glow rad="127000">
                  <a:srgbClr val="3F3A5F">
                    <a:lumMod val="60000"/>
                    <a:lumOff val="40000"/>
                  </a:srgbClr>
                </a:glow>
              </a:effectLst>
              <a:uLnTx/>
              <a:uFillTx/>
              <a:latin typeface="Inter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EC0599-0B99-4416-AFCD-EF6D9BA1CF86}"/>
              </a:ext>
            </a:extLst>
          </p:cNvPr>
          <p:cNvSpPr/>
          <p:nvPr/>
        </p:nvSpPr>
        <p:spPr>
          <a:xfrm>
            <a:off x="-81649" y="3830789"/>
            <a:ext cx="3608985" cy="1938992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B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/>
                <a:solidFill>
                  <a:srgbClr val="720000"/>
                </a:solidFill>
                <a:effectLst>
                  <a:glow rad="127000">
                    <a:srgbClr val="FF0000"/>
                  </a:glow>
                </a:effectLst>
                <a:uLnTx/>
                <a:uFillTx/>
                <a:latin typeface="Abadi MT Condensed Light" panose="020B0306030101010103" pitchFamily="34" charset="77"/>
                <a:ea typeface="+mn-ea"/>
                <a:cs typeface="Tamil MN" pitchFamily="2" charset="0"/>
              </a:rPr>
              <a:t>2002</a:t>
            </a:r>
            <a:endParaRPr kumimoji="0" lang="en-US" sz="12000" b="1" i="0" u="none" strike="noStrike" kern="1200" cap="none" spc="0" normalizeH="0" baseline="0" noProof="0" dirty="0">
              <a:ln/>
              <a:solidFill>
                <a:srgbClr val="720000"/>
              </a:solidFill>
              <a:effectLst>
                <a:glow rad="127000">
                  <a:srgbClr val="FF0000"/>
                </a:glow>
              </a:effectLst>
              <a:uLnTx/>
              <a:uFillTx/>
              <a:latin typeface="Inter"/>
              <a:ea typeface="+mn-ea"/>
              <a:cs typeface="+mn-cs"/>
            </a:endParaRPr>
          </a:p>
        </p:txBody>
      </p:sp>
      <p:pic>
        <p:nvPicPr>
          <p:cNvPr id="9" name="Graphic 8" descr="Bridge scene">
            <a:extLst>
              <a:ext uri="{FF2B5EF4-FFF2-40B4-BE49-F238E27FC236}">
                <a16:creationId xmlns:a16="http://schemas.microsoft.com/office/drawing/2014/main" id="{84EDA4A4-A367-4E84-B24E-FF786A23A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9195" y="3531791"/>
            <a:ext cx="1948050" cy="1948050"/>
          </a:xfrm>
          <a:prstGeom prst="rect">
            <a:avLst/>
          </a:prstGeom>
        </p:spPr>
      </p:pic>
      <p:pic>
        <p:nvPicPr>
          <p:cNvPr id="19" name="Graphic 18" descr="Bridge scene">
            <a:extLst>
              <a:ext uri="{FF2B5EF4-FFF2-40B4-BE49-F238E27FC236}">
                <a16:creationId xmlns:a16="http://schemas.microsoft.com/office/drawing/2014/main" id="{2AF6A91C-3021-401F-8E7C-F5F23D1B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4815" y="3522911"/>
            <a:ext cx="1948050" cy="1948050"/>
          </a:xfrm>
          <a:prstGeom prst="rect">
            <a:avLst/>
          </a:prstGeom>
        </p:spPr>
      </p:pic>
      <p:pic>
        <p:nvPicPr>
          <p:cNvPr id="1030" name="Picture 6" descr="Reclamation official tells Colorado River states to conserve up to 4  million acre-feet of water | Energy &amp; Environment | coloradopolitics.com">
            <a:extLst>
              <a:ext uri="{FF2B5EF4-FFF2-40B4-BE49-F238E27FC236}">
                <a16:creationId xmlns:a16="http://schemas.microsoft.com/office/drawing/2014/main" id="{AA98753E-1452-4C3C-B8C4-EC0A4B50C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11736"/>
          <a:stretch/>
        </p:blipFill>
        <p:spPr bwMode="auto">
          <a:xfrm>
            <a:off x="5630653" y="4746104"/>
            <a:ext cx="3099372" cy="204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Bridge scene">
            <a:extLst>
              <a:ext uri="{FF2B5EF4-FFF2-40B4-BE49-F238E27FC236}">
                <a16:creationId xmlns:a16="http://schemas.microsoft.com/office/drawing/2014/main" id="{0CE69692-0A63-4369-9FC9-C398F2E05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0846" y="3527068"/>
            <a:ext cx="1948050" cy="19480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EB599F-F89B-4AE7-943A-02A45408310E}"/>
              </a:ext>
            </a:extLst>
          </p:cNvPr>
          <p:cNvSpPr/>
          <p:nvPr/>
        </p:nvSpPr>
        <p:spPr>
          <a:xfrm rot="17631505">
            <a:off x="6921069" y="2936879"/>
            <a:ext cx="2213877" cy="707886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709C8B">
                        <a:lumMod val="50000"/>
                      </a:srgbClr>
                    </a:gs>
                    <a:gs pos="50000">
                      <a:srgbClr val="709C8B"/>
                    </a:gs>
                    <a:gs pos="100000">
                      <a:srgbClr val="709C8B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Inter"/>
                <a:ea typeface="+mn-ea"/>
                <a:cs typeface="+mn-cs"/>
              </a:rPr>
              <a:t>2023 ???</a:t>
            </a:r>
          </a:p>
        </p:txBody>
      </p:sp>
      <p:pic>
        <p:nvPicPr>
          <p:cNvPr id="15" name="Graphic 14" descr="Bridge scene">
            <a:extLst>
              <a:ext uri="{FF2B5EF4-FFF2-40B4-BE49-F238E27FC236}">
                <a16:creationId xmlns:a16="http://schemas.microsoft.com/office/drawing/2014/main" id="{C2912038-E2B1-435C-A91E-231EBE67C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74815" y="3536514"/>
            <a:ext cx="1948050" cy="1948050"/>
          </a:xfrm>
          <a:prstGeom prst="rect">
            <a:avLst/>
          </a:prstGeom>
        </p:spPr>
      </p:pic>
      <p:pic>
        <p:nvPicPr>
          <p:cNvPr id="17" name="Graphic 16" descr="Bridge scene">
            <a:extLst>
              <a:ext uri="{FF2B5EF4-FFF2-40B4-BE49-F238E27FC236}">
                <a16:creationId xmlns:a16="http://schemas.microsoft.com/office/drawing/2014/main" id="{A6CA27A9-A6AA-44A9-ADCE-C6AD5A211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0846" y="3540671"/>
            <a:ext cx="1948050" cy="19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344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 never forget what happened&amp;#39;: C-SPAN caller recounts sexual assault">
            <a:extLst>
              <a:ext uri="{FF2B5EF4-FFF2-40B4-BE49-F238E27FC236}">
                <a16:creationId xmlns:a16="http://schemas.microsoft.com/office/drawing/2014/main" id="{0B27C8F6-C348-FB4F-8190-3140848BA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248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rainwreck GIF">
            <a:extLst>
              <a:ext uri="{FF2B5EF4-FFF2-40B4-BE49-F238E27FC236}">
                <a16:creationId xmlns:a16="http://schemas.microsoft.com/office/drawing/2014/main" id="{F590DBC3-92AE-C647-AC5F-F2076ADE1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6"/>
            <a:ext cx="8349916" cy="619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D4F32-451A-45EC-BE81-F2E1CC017F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0" y="6697919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9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extBox 1">
            <a:extLst>
              <a:ext uri="{FF2B5EF4-FFF2-40B4-BE49-F238E27FC236}">
                <a16:creationId xmlns:a16="http://schemas.microsoft.com/office/drawing/2014/main" id="{A4F5D129-EF6C-2F4E-1DF5-A90C06E2EB18}"/>
              </a:ext>
            </a:extLst>
          </p:cNvPr>
          <p:cNvGraphicFramePr/>
          <p:nvPr/>
        </p:nvGraphicFramePr>
        <p:xfrm>
          <a:off x="231354" y="429658"/>
          <a:ext cx="11701674" cy="4501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56FABE7-9A98-489B-98CB-8622787DD1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501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geology.com/state-map/maps/colorado-rivers-map.gif">
            <a:extLst>
              <a:ext uri="{FF2B5EF4-FFF2-40B4-BE49-F238E27FC236}">
                <a16:creationId xmlns:a16="http://schemas.microsoft.com/office/drawing/2014/main" id="{A1886CC7-685C-434A-A581-A0760D10D9B5}"/>
              </a:ext>
            </a:extLst>
          </p:cNvPr>
          <p:cNvPicPr/>
          <p:nvPr/>
        </p:nvPicPr>
        <p:blipFill>
          <a:blip r:embed="rId2" cstate="print"/>
          <a:srcRect l="1109" t="13393" r="22507"/>
          <a:stretch>
            <a:fillRect/>
          </a:stretch>
        </p:blipFill>
        <p:spPr bwMode="auto">
          <a:xfrm>
            <a:off x="1174715" y="0"/>
            <a:ext cx="9761989" cy="693032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7627C2-60BA-9745-AA2F-B5E14C1B8185}"/>
              </a:ext>
            </a:extLst>
          </p:cNvPr>
          <p:cNvSpPr txBox="1"/>
          <p:nvPr/>
        </p:nvSpPr>
        <p:spPr>
          <a:xfrm rot="18181145">
            <a:off x="1032573" y="1926452"/>
            <a:ext cx="563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0070C0"/>
                </a:solidFill>
              </a:rPr>
              <a:t>80%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0B391-C5EC-7E40-BCD8-80E1C7178978}"/>
              </a:ext>
            </a:extLst>
          </p:cNvPr>
          <p:cNvSpPr txBox="1"/>
          <p:nvPr/>
        </p:nvSpPr>
        <p:spPr>
          <a:xfrm rot="3324994">
            <a:off x="5796863" y="2452989"/>
            <a:ext cx="563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90%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6D8CEB-8AC9-4BFC-B525-FBABF743B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401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5" descr="H:\Travis\growth_ppt\1920urb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6553200" y="914402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1920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53" name="Rectangle 139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54" name="Line 140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55" name="Line 141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56" name="Line 142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57" name="Line 143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58" name="Line 144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59" name="Line 145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0" name="Line 146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1" name="Line 147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2" name="Line 148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3" name="Line 149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4" name="Line 150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5" name="Line 151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6" name="Line 152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7" name="Line 153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8" name="Line 154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69" name="Line 155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0" name="Line 156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1" name="Line 157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2" name="Line 158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3" name="Line 159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4" name="Line 160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5" name="Line 161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6" name="Line 162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7" name="Line 163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8" name="Line 164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79" name="Line 165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0" name="Line 166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1" name="Line 167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2" name="Line 168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3" name="Rectangle 174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4" name="Rectangle 175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5" name="Rectangle 176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6" name="Rectangle 177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7" name="Rectangle 178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8" name="Rectangle 179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89" name="Rectangle 180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0" name="Rectangle 181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1" name="Rectangle 182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2" name="Rectangle 183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3" name="Rectangle 184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4" name="Rectangle 185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5" name="Rectangle 186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6" name="Rectangle 187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7" name="Rectangle 188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8" name="Freeform 189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99" name="Text Box 191"/>
          <p:cNvSpPr txBox="1">
            <a:spLocks noChangeArrowheads="1"/>
          </p:cNvSpPr>
          <p:nvPr/>
        </p:nvSpPr>
        <p:spPr bwMode="auto">
          <a:xfrm>
            <a:off x="6551613" y="912814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1920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100" name="Picture 192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1" name="Text Box 193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53.8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6C98277-73C6-4520-B596-779AC60E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5137167-825A-41E1-809B-8BC898CA56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526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Travis\growth_ppt\1940urb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553200" y="914402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1940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 95.9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078" name="Picture 6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4" name="Line 32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6" name="Line 34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8" name="Line 36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 flipV="1">
            <a:off x="7399339" y="5886451"/>
            <a:ext cx="263525" cy="26988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 flipV="1">
            <a:off x="7662865" y="5856288"/>
            <a:ext cx="261937" cy="30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1" name="Rectangle 42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2" name="Rectangle 43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3" name="Rectangle 44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4" name="Rectangle 45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5" name="Rectangle 46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6" name="Rectangle 47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7" name="Rectangle 48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8" name="Rectangle 49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9" name="Rectangle 50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0" name="Rectangle 51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1" name="Rectangle 52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2" name="Rectangle 53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3" name="Rectangle 54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4" name="Rectangle 55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5" name="Rectangle 56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6" name="Freeform 57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FF8B4A6-B39F-4037-98E6-1B010F445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F617993-4B66-4BE8-96C3-E2E6214BCF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374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34" descr="H:\Travis\growth_ppt\1960urb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553200" y="914402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1960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1" name="Rectangle 178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2" name="Line 179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3" name="Line 180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4" name="Line 181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5" name="Line 182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6" name="Line 183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7" name="Line 184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8" name="Line 185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09" name="Line 186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0" name="Line 187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1" name="Line 188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2" name="Line 189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3" name="Line 190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4" name="Line 191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5" name="Line 192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6" name="Line 193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7" name="Line 194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8" name="Line 195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19" name="Line 196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0" name="Line 197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1" name="Line 198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2" name="Line 199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3" name="Line 200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4" name="Line 201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5" name="Line 202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6" name="Line 203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7" name="Line 204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8" name="Line 205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29" name="Line 206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0" name="Line 207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1" name="Line 208"/>
          <p:cNvSpPr>
            <a:spLocks noChangeShapeType="1"/>
          </p:cNvSpPr>
          <p:nvPr/>
        </p:nvSpPr>
        <p:spPr bwMode="auto">
          <a:xfrm flipV="1">
            <a:off x="7399339" y="5886451"/>
            <a:ext cx="263525" cy="26988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2" name="Line 209"/>
          <p:cNvSpPr>
            <a:spLocks noChangeShapeType="1"/>
          </p:cNvSpPr>
          <p:nvPr/>
        </p:nvSpPr>
        <p:spPr bwMode="auto">
          <a:xfrm flipV="1">
            <a:off x="7662865" y="5856288"/>
            <a:ext cx="261937" cy="30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3" name="Line 210"/>
          <p:cNvSpPr>
            <a:spLocks noChangeShapeType="1"/>
          </p:cNvSpPr>
          <p:nvPr/>
        </p:nvSpPr>
        <p:spPr bwMode="auto">
          <a:xfrm flipV="1">
            <a:off x="7924800" y="5775325"/>
            <a:ext cx="261939" cy="809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4" name="Line 211"/>
          <p:cNvSpPr>
            <a:spLocks noChangeShapeType="1"/>
          </p:cNvSpPr>
          <p:nvPr/>
        </p:nvSpPr>
        <p:spPr bwMode="auto">
          <a:xfrm flipV="1">
            <a:off x="8186740" y="5618163"/>
            <a:ext cx="261937" cy="157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5" name="Line 212"/>
          <p:cNvSpPr>
            <a:spLocks noChangeShapeType="1"/>
          </p:cNvSpPr>
          <p:nvPr/>
        </p:nvSpPr>
        <p:spPr bwMode="auto">
          <a:xfrm flipV="1">
            <a:off x="8448676" y="5486401"/>
            <a:ext cx="161925" cy="1317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6" name="Rectangle 216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7" name="Rectangle 217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8" name="Rectangle 218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39" name="Rectangle 219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0" name="Rectangle 220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1" name="Rectangle 221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2" name="Rectangle 222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3" name="Rectangle 223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4" name="Rectangle 224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5" name="Rectangle 225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6" name="Rectangle 226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7" name="Rectangle 227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8" name="Rectangle 228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49" name="Rectangle 229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50" name="Rectangle 230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51" name="Freeform 231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152" name="Picture 232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3" name="Text Box 233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149.7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BDC8C18-70C2-4146-9C74-5AABF31D7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3D96298-C41B-4C43-868D-41803C738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243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0" descr="H:\Travis\growth_ppt\1990urb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553200" y="914402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1990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25" name="Rectangle 63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26" name="Line 64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27" name="Line 65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28" name="Line 66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29" name="Line 67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0" name="Line 68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1" name="Line 69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2" name="Line 70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3" name="Line 71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4" name="Line 72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5" name="Line 73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6" name="Line 74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7" name="Line 75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8" name="Line 76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39" name="Line 77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0" name="Line 78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1" name="Line 79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2" name="Line 80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3" name="Line 81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4" name="Line 82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5" name="Line 83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6" name="Line 84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7" name="Line 85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8" name="Line 86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9" name="Line 87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0" name="Line 88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1" name="Line 89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2" name="Line 90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3" name="Line 91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4" name="Line 92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5" name="Line 93"/>
          <p:cNvSpPr>
            <a:spLocks noChangeShapeType="1"/>
          </p:cNvSpPr>
          <p:nvPr/>
        </p:nvSpPr>
        <p:spPr bwMode="auto">
          <a:xfrm flipV="1">
            <a:off x="7399339" y="5886451"/>
            <a:ext cx="263525" cy="26988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6" name="Line 94"/>
          <p:cNvSpPr>
            <a:spLocks noChangeShapeType="1"/>
          </p:cNvSpPr>
          <p:nvPr/>
        </p:nvSpPr>
        <p:spPr bwMode="auto">
          <a:xfrm flipV="1">
            <a:off x="7662865" y="5856288"/>
            <a:ext cx="261937" cy="30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7" name="Line 95"/>
          <p:cNvSpPr>
            <a:spLocks noChangeShapeType="1"/>
          </p:cNvSpPr>
          <p:nvPr/>
        </p:nvSpPr>
        <p:spPr bwMode="auto">
          <a:xfrm flipV="1">
            <a:off x="7924800" y="5775325"/>
            <a:ext cx="261939" cy="809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8" name="Line 96"/>
          <p:cNvSpPr>
            <a:spLocks noChangeShapeType="1"/>
          </p:cNvSpPr>
          <p:nvPr/>
        </p:nvSpPr>
        <p:spPr bwMode="auto">
          <a:xfrm flipV="1">
            <a:off x="8186740" y="5618163"/>
            <a:ext cx="261937" cy="157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9" name="Line 97"/>
          <p:cNvSpPr>
            <a:spLocks noChangeShapeType="1"/>
          </p:cNvSpPr>
          <p:nvPr/>
        </p:nvSpPr>
        <p:spPr bwMode="auto">
          <a:xfrm flipV="1">
            <a:off x="8448675" y="5467351"/>
            <a:ext cx="261939" cy="15081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0" name="Line 98"/>
          <p:cNvSpPr>
            <a:spLocks noChangeShapeType="1"/>
          </p:cNvSpPr>
          <p:nvPr/>
        </p:nvSpPr>
        <p:spPr bwMode="auto">
          <a:xfrm flipV="1">
            <a:off x="8710614" y="5280026"/>
            <a:ext cx="263525" cy="187325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1" name="Line 99"/>
          <p:cNvSpPr>
            <a:spLocks noChangeShapeType="1"/>
          </p:cNvSpPr>
          <p:nvPr/>
        </p:nvSpPr>
        <p:spPr bwMode="auto">
          <a:xfrm flipV="1">
            <a:off x="8974140" y="5164139"/>
            <a:ext cx="261937" cy="115887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2" name="Line 100"/>
          <p:cNvSpPr>
            <a:spLocks noChangeShapeType="1"/>
          </p:cNvSpPr>
          <p:nvPr/>
        </p:nvSpPr>
        <p:spPr bwMode="auto">
          <a:xfrm flipV="1">
            <a:off x="9236076" y="5105400"/>
            <a:ext cx="60325" cy="58739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3" name="Rectangle 101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4" name="Rectangle 102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5" name="Rectangle 103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6" name="Rectangle 104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7" name="Rectangle 105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8" name="Rectangle 106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69" name="Rectangle 107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0" name="Rectangle 108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1" name="Rectangle 109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2" name="Rectangle 110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3" name="Rectangle 111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4" name="Rectangle 112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5" name="Rectangle 113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6" name="Rectangle 114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7" name="Rectangle 115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78" name="Freeform 117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179" name="Picture 118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0" name="Text Box 119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343.8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AC9CB9CF-C644-47DB-8B0D-B784F147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802B0BA-6EEA-4DC8-8BF2-EC0FEFB97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879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9" descr="H:\Travis\growth_ppt\1995urb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553200" y="914402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1995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49" name="Rectangle 122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0" name="Line 123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1" name="Line 124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2" name="Line 125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3" name="Line 126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4" name="Line 127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5" name="Line 128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6" name="Line 129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7" name="Line 130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8" name="Line 131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59" name="Line 132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0" name="Line 133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1" name="Line 134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2" name="Line 135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3" name="Line 136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4" name="Line 137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5" name="Line 138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6" name="Line 139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7" name="Line 140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8" name="Line 141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69" name="Line 142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0" name="Line 143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1" name="Line 144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2" name="Line 145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3" name="Line 146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4" name="Line 147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5" name="Line 148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6" name="Line 149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7" name="Line 150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8" name="Line 151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79" name="Line 152"/>
          <p:cNvSpPr>
            <a:spLocks noChangeShapeType="1"/>
          </p:cNvSpPr>
          <p:nvPr/>
        </p:nvSpPr>
        <p:spPr bwMode="auto">
          <a:xfrm flipV="1">
            <a:off x="7399339" y="5886451"/>
            <a:ext cx="263525" cy="26988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0" name="Line 153"/>
          <p:cNvSpPr>
            <a:spLocks noChangeShapeType="1"/>
          </p:cNvSpPr>
          <p:nvPr/>
        </p:nvSpPr>
        <p:spPr bwMode="auto">
          <a:xfrm flipV="1">
            <a:off x="7662865" y="5856288"/>
            <a:ext cx="261937" cy="30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1" name="Line 154"/>
          <p:cNvSpPr>
            <a:spLocks noChangeShapeType="1"/>
          </p:cNvSpPr>
          <p:nvPr/>
        </p:nvSpPr>
        <p:spPr bwMode="auto">
          <a:xfrm flipV="1">
            <a:off x="7924800" y="5775325"/>
            <a:ext cx="261939" cy="809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2" name="Line 155"/>
          <p:cNvSpPr>
            <a:spLocks noChangeShapeType="1"/>
          </p:cNvSpPr>
          <p:nvPr/>
        </p:nvSpPr>
        <p:spPr bwMode="auto">
          <a:xfrm flipV="1">
            <a:off x="8186740" y="5618163"/>
            <a:ext cx="261937" cy="157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3" name="Line 156"/>
          <p:cNvSpPr>
            <a:spLocks noChangeShapeType="1"/>
          </p:cNvSpPr>
          <p:nvPr/>
        </p:nvSpPr>
        <p:spPr bwMode="auto">
          <a:xfrm flipV="1">
            <a:off x="8448675" y="5467351"/>
            <a:ext cx="261939" cy="15081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4" name="Line 157"/>
          <p:cNvSpPr>
            <a:spLocks noChangeShapeType="1"/>
          </p:cNvSpPr>
          <p:nvPr/>
        </p:nvSpPr>
        <p:spPr bwMode="auto">
          <a:xfrm flipV="1">
            <a:off x="8710614" y="5280026"/>
            <a:ext cx="263525" cy="187325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5" name="Line 158"/>
          <p:cNvSpPr>
            <a:spLocks noChangeShapeType="1"/>
          </p:cNvSpPr>
          <p:nvPr/>
        </p:nvSpPr>
        <p:spPr bwMode="auto">
          <a:xfrm flipV="1">
            <a:off x="8974140" y="5164139"/>
            <a:ext cx="261937" cy="115887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6" name="Line 159"/>
          <p:cNvSpPr>
            <a:spLocks noChangeShapeType="1"/>
          </p:cNvSpPr>
          <p:nvPr/>
        </p:nvSpPr>
        <p:spPr bwMode="auto">
          <a:xfrm flipV="1">
            <a:off x="9236076" y="4953000"/>
            <a:ext cx="212725" cy="211139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7" name="Rectangle 160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8" name="Rectangle 161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89" name="Rectangle 162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0" name="Rectangle 163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1" name="Rectangle 164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2" name="Rectangle 165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3" name="Rectangle 166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4" name="Rectangle 167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5" name="Rectangle 168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6" name="Rectangle 169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7" name="Rectangle 170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8" name="Rectangle 171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99" name="Rectangle 172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00" name="Rectangle 173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01" name="Rectangle 174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02" name="Freeform 176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203" name="Picture 177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4" name="Text Box 178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464.0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BF461F21-2F20-4767-95C4-C01B10E0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0987E80-8B37-4DBD-962B-317D27012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0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ssy field with a fence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55CFAF7-0914-4C4D-979C-7582A03E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C4403-212C-4AEF-99B9-44FED1FD0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180EB2-A867-CC7F-EC02-5DD568EAB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962" y="1174149"/>
            <a:ext cx="13512213" cy="45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cshape18">
            <a:extLst>
              <a:ext uri="{FF2B5EF4-FFF2-40B4-BE49-F238E27FC236}">
                <a16:creationId xmlns:a16="http://schemas.microsoft.com/office/drawing/2014/main" id="{3FF32129-7792-00B7-8190-3F4C216ECFB9}"/>
              </a:ext>
            </a:extLst>
          </p:cNvPr>
          <p:cNvSpPr>
            <a:spLocks/>
          </p:cNvSpPr>
          <p:nvPr/>
        </p:nvSpPr>
        <p:spPr bwMode="auto">
          <a:xfrm>
            <a:off x="2087671" y="8755"/>
            <a:ext cx="844550" cy="1167799"/>
          </a:xfrm>
          <a:custGeom>
            <a:avLst/>
            <a:gdLst>
              <a:gd name="T0" fmla="+- 0 5297 4880"/>
              <a:gd name="T1" fmla="*/ T0 w 533"/>
              <a:gd name="T2" fmla="+- 0 96 96"/>
              <a:gd name="T3" fmla="*/ 96 h 742"/>
              <a:gd name="T4" fmla="+- 0 4908 4880"/>
              <a:gd name="T5" fmla="*/ T4 w 533"/>
              <a:gd name="T6" fmla="+- 0 96 96"/>
              <a:gd name="T7" fmla="*/ 96 h 742"/>
              <a:gd name="T8" fmla="+- 0 4908 4880"/>
              <a:gd name="T9" fmla="*/ T8 w 533"/>
              <a:gd name="T10" fmla="+- 0 182 96"/>
              <a:gd name="T11" fmla="*/ 182 h 742"/>
              <a:gd name="T12" fmla="+- 0 5261 4880"/>
              <a:gd name="T13" fmla="*/ T12 w 533"/>
              <a:gd name="T14" fmla="+- 0 175 96"/>
              <a:gd name="T15" fmla="*/ 175 h 742"/>
              <a:gd name="T16" fmla="+- 0 5290 4880"/>
              <a:gd name="T17" fmla="*/ T16 w 533"/>
              <a:gd name="T18" fmla="+- 0 192 96"/>
              <a:gd name="T19" fmla="*/ 192 h 742"/>
              <a:gd name="T20" fmla="+- 0 5305 4880"/>
              <a:gd name="T21" fmla="*/ T20 w 533"/>
              <a:gd name="T22" fmla="+- 0 204 96"/>
              <a:gd name="T23" fmla="*/ 204 h 742"/>
              <a:gd name="T24" fmla="+- 0 5311 4880"/>
              <a:gd name="T25" fmla="*/ T24 w 533"/>
              <a:gd name="T26" fmla="+- 0 215 96"/>
              <a:gd name="T27" fmla="*/ 215 h 742"/>
              <a:gd name="T28" fmla="+- 0 5312 4880"/>
              <a:gd name="T29" fmla="*/ T28 w 533"/>
              <a:gd name="T30" fmla="+- 0 232 96"/>
              <a:gd name="T31" fmla="*/ 232 h 742"/>
              <a:gd name="T32" fmla="+- 0 5305 4880"/>
              <a:gd name="T33" fmla="*/ T32 w 533"/>
              <a:gd name="T34" fmla="+- 0 255 96"/>
              <a:gd name="T35" fmla="*/ 255 h 742"/>
              <a:gd name="T36" fmla="+- 0 5290 4880"/>
              <a:gd name="T37" fmla="*/ T36 w 533"/>
              <a:gd name="T38" fmla="+- 0 276 96"/>
              <a:gd name="T39" fmla="*/ 276 h 742"/>
              <a:gd name="T40" fmla="+- 0 5275 4880"/>
              <a:gd name="T41" fmla="*/ T40 w 533"/>
              <a:gd name="T42" fmla="+- 0 291 96"/>
              <a:gd name="T43" fmla="*/ 291 h 742"/>
              <a:gd name="T44" fmla="+- 0 5268 4880"/>
              <a:gd name="T45" fmla="*/ T44 w 533"/>
              <a:gd name="T46" fmla="+- 0 297 96"/>
              <a:gd name="T47" fmla="*/ 297 h 742"/>
              <a:gd name="T48" fmla="+- 0 4880 4880"/>
              <a:gd name="T49" fmla="*/ T48 w 533"/>
              <a:gd name="T50" fmla="+- 0 297 96"/>
              <a:gd name="T51" fmla="*/ 297 h 742"/>
              <a:gd name="T52" fmla="+- 0 4880 4880"/>
              <a:gd name="T53" fmla="*/ T52 w 533"/>
              <a:gd name="T54" fmla="+- 0 837 96"/>
              <a:gd name="T55" fmla="*/ 837 h 742"/>
              <a:gd name="T56" fmla="+- 0 5297 4880"/>
              <a:gd name="T57" fmla="*/ T56 w 533"/>
              <a:gd name="T58" fmla="+- 0 837 96"/>
              <a:gd name="T59" fmla="*/ 837 h 742"/>
              <a:gd name="T60" fmla="+- 0 5297 4880"/>
              <a:gd name="T61" fmla="*/ T60 w 533"/>
              <a:gd name="T62" fmla="+- 0 722 96"/>
              <a:gd name="T63" fmla="*/ 722 h 742"/>
              <a:gd name="T64" fmla="+- 0 4988 4880"/>
              <a:gd name="T65" fmla="*/ T64 w 533"/>
              <a:gd name="T66" fmla="+- 0 722 96"/>
              <a:gd name="T67" fmla="*/ 722 h 742"/>
              <a:gd name="T68" fmla="+- 0 4988 4880"/>
              <a:gd name="T69" fmla="*/ T68 w 533"/>
              <a:gd name="T70" fmla="+- 0 607 96"/>
              <a:gd name="T71" fmla="*/ 607 h 742"/>
              <a:gd name="T72" fmla="+- 0 5254 4880"/>
              <a:gd name="T73" fmla="*/ T72 w 533"/>
              <a:gd name="T74" fmla="+- 0 607 96"/>
              <a:gd name="T75" fmla="*/ 607 h 742"/>
              <a:gd name="T76" fmla="+- 0 5254 4880"/>
              <a:gd name="T77" fmla="*/ T76 w 533"/>
              <a:gd name="T78" fmla="+- 0 506 96"/>
              <a:gd name="T79" fmla="*/ 506 h 742"/>
              <a:gd name="T80" fmla="+- 0 4988 4880"/>
              <a:gd name="T81" fmla="*/ T80 w 533"/>
              <a:gd name="T82" fmla="+- 0 506 96"/>
              <a:gd name="T83" fmla="*/ 506 h 742"/>
              <a:gd name="T84" fmla="+- 0 4988 4880"/>
              <a:gd name="T85" fmla="*/ T84 w 533"/>
              <a:gd name="T86" fmla="+- 0 394 96"/>
              <a:gd name="T87" fmla="*/ 394 h 742"/>
              <a:gd name="T88" fmla="+- 0 5297 4880"/>
              <a:gd name="T89" fmla="*/ T88 w 533"/>
              <a:gd name="T90" fmla="+- 0 394 96"/>
              <a:gd name="T91" fmla="*/ 394 h 742"/>
              <a:gd name="T92" fmla="+- 0 5364 4880"/>
              <a:gd name="T93" fmla="*/ T92 w 533"/>
              <a:gd name="T94" fmla="+- 0 370 96"/>
              <a:gd name="T95" fmla="*/ 370 h 742"/>
              <a:gd name="T96" fmla="+- 0 5398 4880"/>
              <a:gd name="T97" fmla="*/ T96 w 533"/>
              <a:gd name="T98" fmla="+- 0 345 96"/>
              <a:gd name="T99" fmla="*/ 345 h 742"/>
              <a:gd name="T100" fmla="+- 0 5411 4880"/>
              <a:gd name="T101" fmla="*/ T100 w 533"/>
              <a:gd name="T102" fmla="+- 0 307 96"/>
              <a:gd name="T103" fmla="*/ 307 h 742"/>
              <a:gd name="T104" fmla="+- 0 5412 4880"/>
              <a:gd name="T105" fmla="*/ T104 w 533"/>
              <a:gd name="T106" fmla="+- 0 240 96"/>
              <a:gd name="T107" fmla="*/ 240 h 742"/>
              <a:gd name="T108" fmla="+- 0 5396 4880"/>
              <a:gd name="T109" fmla="*/ T108 w 533"/>
              <a:gd name="T110" fmla="+- 0 169 96"/>
              <a:gd name="T111" fmla="*/ 169 h 742"/>
              <a:gd name="T112" fmla="+- 0 5360 4880"/>
              <a:gd name="T113" fmla="*/ T112 w 533"/>
              <a:gd name="T114" fmla="+- 0 124 96"/>
              <a:gd name="T115" fmla="*/ 124 h 742"/>
              <a:gd name="T116" fmla="+- 0 5321 4880"/>
              <a:gd name="T117" fmla="*/ T116 w 533"/>
              <a:gd name="T118" fmla="+- 0 102 96"/>
              <a:gd name="T119" fmla="*/ 102 h 742"/>
              <a:gd name="T120" fmla="+- 0 5297 4880"/>
              <a:gd name="T121" fmla="*/ T120 w 533"/>
              <a:gd name="T122" fmla="+- 0 96 96"/>
              <a:gd name="T123" fmla="*/ 96 h 74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533" h="742">
                <a:moveTo>
                  <a:pt x="417" y="0"/>
                </a:moveTo>
                <a:lnTo>
                  <a:pt x="28" y="0"/>
                </a:lnTo>
                <a:lnTo>
                  <a:pt x="28" y="86"/>
                </a:lnTo>
                <a:lnTo>
                  <a:pt x="381" y="79"/>
                </a:lnTo>
                <a:lnTo>
                  <a:pt x="410" y="96"/>
                </a:lnTo>
                <a:lnTo>
                  <a:pt x="425" y="108"/>
                </a:lnTo>
                <a:lnTo>
                  <a:pt x="431" y="119"/>
                </a:lnTo>
                <a:lnTo>
                  <a:pt x="432" y="136"/>
                </a:lnTo>
                <a:lnTo>
                  <a:pt x="425" y="159"/>
                </a:lnTo>
                <a:lnTo>
                  <a:pt x="410" y="180"/>
                </a:lnTo>
                <a:lnTo>
                  <a:pt x="395" y="195"/>
                </a:lnTo>
                <a:lnTo>
                  <a:pt x="388" y="201"/>
                </a:lnTo>
                <a:lnTo>
                  <a:pt x="0" y="201"/>
                </a:lnTo>
                <a:lnTo>
                  <a:pt x="0" y="741"/>
                </a:lnTo>
                <a:lnTo>
                  <a:pt x="417" y="741"/>
                </a:lnTo>
                <a:lnTo>
                  <a:pt x="417" y="626"/>
                </a:lnTo>
                <a:lnTo>
                  <a:pt x="108" y="626"/>
                </a:lnTo>
                <a:lnTo>
                  <a:pt x="108" y="511"/>
                </a:lnTo>
                <a:lnTo>
                  <a:pt x="374" y="511"/>
                </a:lnTo>
                <a:lnTo>
                  <a:pt x="374" y="410"/>
                </a:lnTo>
                <a:lnTo>
                  <a:pt x="108" y="410"/>
                </a:lnTo>
                <a:lnTo>
                  <a:pt x="108" y="298"/>
                </a:lnTo>
                <a:lnTo>
                  <a:pt x="417" y="298"/>
                </a:lnTo>
                <a:lnTo>
                  <a:pt x="484" y="274"/>
                </a:lnTo>
                <a:lnTo>
                  <a:pt x="518" y="249"/>
                </a:lnTo>
                <a:lnTo>
                  <a:pt x="531" y="211"/>
                </a:lnTo>
                <a:lnTo>
                  <a:pt x="532" y="144"/>
                </a:lnTo>
                <a:lnTo>
                  <a:pt x="516" y="73"/>
                </a:lnTo>
                <a:lnTo>
                  <a:pt x="480" y="28"/>
                </a:lnTo>
                <a:lnTo>
                  <a:pt x="441" y="6"/>
                </a:lnTo>
                <a:lnTo>
                  <a:pt x="41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C7E8857-1C11-D975-A3E5-7138CEF68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093" y="-299897"/>
            <a:ext cx="715010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0" dirty="0">
                <a:solidFill>
                  <a:srgbClr val="404040"/>
                </a:solidFill>
                <a:effectLst/>
                <a:latin typeface="Playbill" panose="040506030A0602020202" pitchFamily="82" charset="0"/>
                <a:ea typeface="Gill Sans MT" panose="020B0502020104020203" pitchFamily="34" charset="0"/>
                <a:cs typeface="Gill Sans MT" panose="020B0502020104020203" pitchFamily="34" charset="0"/>
              </a:rPr>
              <a:t>Norse Sky Ranch</a:t>
            </a:r>
            <a:r>
              <a:rPr lang="en-US" sz="11000" dirty="0">
                <a:solidFill>
                  <a:srgbClr val="404040"/>
                </a:solidFill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endParaRPr lang="en-US" sz="11000" dirty="0">
              <a:effectLst/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54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5" descr="H:\Travis\growth_ppt\1998urb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553200" y="914402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2000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3" name="Rectangle 118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4" name="Line 119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5" name="Line 120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6" name="Line 121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7" name="Line 122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8" name="Line 123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9" name="Line 124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0" name="Line 125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1" name="Line 126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2" name="Line 127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3" name="Line 128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4" name="Line 129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5" name="Line 130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6" name="Line 131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7" name="Line 132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8" name="Line 133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89" name="Line 134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0" name="Line 135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1" name="Line 136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2" name="Line 137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3" name="Line 138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4" name="Line 139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5" name="Line 140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6" name="Line 141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7" name="Line 142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8" name="Line 143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99" name="Line 144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0" name="Line 145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1" name="Line 146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2" name="Line 147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3" name="Line 148"/>
          <p:cNvSpPr>
            <a:spLocks noChangeShapeType="1"/>
          </p:cNvSpPr>
          <p:nvPr/>
        </p:nvSpPr>
        <p:spPr bwMode="auto">
          <a:xfrm flipV="1">
            <a:off x="7399339" y="5886451"/>
            <a:ext cx="263525" cy="26988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4" name="Line 149"/>
          <p:cNvSpPr>
            <a:spLocks noChangeShapeType="1"/>
          </p:cNvSpPr>
          <p:nvPr/>
        </p:nvSpPr>
        <p:spPr bwMode="auto">
          <a:xfrm flipV="1">
            <a:off x="7662865" y="5856288"/>
            <a:ext cx="261937" cy="30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5" name="Line 150"/>
          <p:cNvSpPr>
            <a:spLocks noChangeShapeType="1"/>
          </p:cNvSpPr>
          <p:nvPr/>
        </p:nvSpPr>
        <p:spPr bwMode="auto">
          <a:xfrm flipV="1">
            <a:off x="7924800" y="5775325"/>
            <a:ext cx="261939" cy="809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6" name="Line 151"/>
          <p:cNvSpPr>
            <a:spLocks noChangeShapeType="1"/>
          </p:cNvSpPr>
          <p:nvPr/>
        </p:nvSpPr>
        <p:spPr bwMode="auto">
          <a:xfrm flipV="1">
            <a:off x="8186740" y="5618163"/>
            <a:ext cx="261937" cy="157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7" name="Line 152"/>
          <p:cNvSpPr>
            <a:spLocks noChangeShapeType="1"/>
          </p:cNvSpPr>
          <p:nvPr/>
        </p:nvSpPr>
        <p:spPr bwMode="auto">
          <a:xfrm flipV="1">
            <a:off x="8448675" y="5467351"/>
            <a:ext cx="261939" cy="15081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8" name="Line 153"/>
          <p:cNvSpPr>
            <a:spLocks noChangeShapeType="1"/>
          </p:cNvSpPr>
          <p:nvPr/>
        </p:nvSpPr>
        <p:spPr bwMode="auto">
          <a:xfrm flipV="1">
            <a:off x="8710614" y="5280026"/>
            <a:ext cx="263525" cy="187325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09" name="Line 154"/>
          <p:cNvSpPr>
            <a:spLocks noChangeShapeType="1"/>
          </p:cNvSpPr>
          <p:nvPr/>
        </p:nvSpPr>
        <p:spPr bwMode="auto">
          <a:xfrm flipV="1">
            <a:off x="8974140" y="5164139"/>
            <a:ext cx="261937" cy="115887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0" name="Line 155"/>
          <p:cNvSpPr>
            <a:spLocks noChangeShapeType="1"/>
          </p:cNvSpPr>
          <p:nvPr/>
        </p:nvSpPr>
        <p:spPr bwMode="auto">
          <a:xfrm flipV="1">
            <a:off x="9236076" y="4876800"/>
            <a:ext cx="288925" cy="287339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1" name="Rectangle 156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2" name="Rectangle 157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3" name="Rectangle 158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4" name="Rectangle 159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5" name="Rectangle 160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6" name="Rectangle 161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7" name="Rectangle 162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8" name="Rectangle 163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19" name="Rectangle 164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20" name="Rectangle 165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21" name="Rectangle 166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22" name="Rectangle 167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23" name="Rectangle 168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24" name="Rectangle 169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25" name="Rectangle 170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26" name="Freeform 172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7227" name="Picture 173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8" name="Text Box 174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537.1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ED946D0-EDE9-4C79-ABCC-9F0DDF7BD4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256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0" descr="H:\Travis\growth_ppt\u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553200" y="914402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3600">
                <a:solidFill>
                  <a:prstClr val="white"/>
                </a:solidFill>
                <a:latin typeface="Arial" charset="0"/>
              </a:rPr>
              <a:t>2020 UGB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198" name="Line 14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199" name="Line 15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0" name="Line 16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1" name="Line 17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2" name="Line 18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3" name="Line 19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4" name="Line 20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5" name="Line 21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6" name="Line 22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7" name="Line 23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8" name="Line 24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09" name="Line 25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0" name="Line 26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1" name="Line 27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2" name="Line 28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3" name="Line 29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4" name="Line 30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5" name="Line 31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6" name="Line 32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7" name="Line 33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8" name="Line 34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19" name="Line 35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0" name="Line 36"/>
          <p:cNvSpPr>
            <a:spLocks noChangeShapeType="1"/>
          </p:cNvSpPr>
          <p:nvPr/>
        </p:nvSpPr>
        <p:spPr bwMode="auto">
          <a:xfrm flipV="1">
            <a:off x="7399339" y="5886451"/>
            <a:ext cx="263525" cy="26988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1" name="Line 37"/>
          <p:cNvSpPr>
            <a:spLocks noChangeShapeType="1"/>
          </p:cNvSpPr>
          <p:nvPr/>
        </p:nvSpPr>
        <p:spPr bwMode="auto">
          <a:xfrm flipV="1">
            <a:off x="7662865" y="5856288"/>
            <a:ext cx="261937" cy="30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2" name="Line 38"/>
          <p:cNvSpPr>
            <a:spLocks noChangeShapeType="1"/>
          </p:cNvSpPr>
          <p:nvPr/>
        </p:nvSpPr>
        <p:spPr bwMode="auto">
          <a:xfrm flipV="1">
            <a:off x="7924800" y="5775325"/>
            <a:ext cx="261939" cy="809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3" name="Line 39"/>
          <p:cNvSpPr>
            <a:spLocks noChangeShapeType="1"/>
          </p:cNvSpPr>
          <p:nvPr/>
        </p:nvSpPr>
        <p:spPr bwMode="auto">
          <a:xfrm flipV="1">
            <a:off x="8186740" y="5618163"/>
            <a:ext cx="261937" cy="157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4" name="Line 40"/>
          <p:cNvSpPr>
            <a:spLocks noChangeShapeType="1"/>
          </p:cNvSpPr>
          <p:nvPr/>
        </p:nvSpPr>
        <p:spPr bwMode="auto">
          <a:xfrm flipV="1">
            <a:off x="8448675" y="5467351"/>
            <a:ext cx="261939" cy="15081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5" name="Line 41"/>
          <p:cNvSpPr>
            <a:spLocks noChangeShapeType="1"/>
          </p:cNvSpPr>
          <p:nvPr/>
        </p:nvSpPr>
        <p:spPr bwMode="auto">
          <a:xfrm flipV="1">
            <a:off x="8710614" y="5280026"/>
            <a:ext cx="263525" cy="187325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6" name="Line 42"/>
          <p:cNvSpPr>
            <a:spLocks noChangeShapeType="1"/>
          </p:cNvSpPr>
          <p:nvPr/>
        </p:nvSpPr>
        <p:spPr bwMode="auto">
          <a:xfrm flipV="1">
            <a:off x="8974140" y="5164139"/>
            <a:ext cx="261937" cy="115887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7" name="Line 43"/>
          <p:cNvSpPr>
            <a:spLocks noChangeShapeType="1"/>
          </p:cNvSpPr>
          <p:nvPr/>
        </p:nvSpPr>
        <p:spPr bwMode="auto">
          <a:xfrm flipV="1">
            <a:off x="9236076" y="4876800"/>
            <a:ext cx="288925" cy="287339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8" name="Rectangle 46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29" name="Rectangle 47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0" name="Rectangle 48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1" name="Rectangle 49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2" name="Rectangle 50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3" name="Rectangle 51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4" name="Rectangle 52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5" name="Rectangle 53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6" name="Rectangle 54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7" name="Rectangle 55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8" name="Rectangle 56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39" name="Rectangle 57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0" name="Rectangle 66"/>
          <p:cNvSpPr>
            <a:spLocks noChangeArrowheads="1"/>
          </p:cNvSpPr>
          <p:nvPr/>
        </p:nvSpPr>
        <p:spPr bwMode="auto">
          <a:xfrm>
            <a:off x="9601200" y="4343400"/>
            <a:ext cx="533400" cy="167640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1" name="Rectangle 58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2" name="Rectangle 59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3" name="Rectangle 60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4" name="Line 63"/>
          <p:cNvSpPr>
            <a:spLocks noChangeShapeType="1"/>
          </p:cNvSpPr>
          <p:nvPr/>
        </p:nvSpPr>
        <p:spPr bwMode="auto">
          <a:xfrm flipH="1">
            <a:off x="9525000" y="4495800"/>
            <a:ext cx="457200" cy="3810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5" name="Freeform 64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6" name="Line 10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7" name="Line 7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8" name="Line 8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49" name="Line 11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50" name="Line 12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51" name="Line 13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52" name="Text Box 67"/>
          <p:cNvSpPr txBox="1">
            <a:spLocks noChangeArrowheads="1"/>
          </p:cNvSpPr>
          <p:nvPr/>
        </p:nvSpPr>
        <p:spPr bwMode="auto">
          <a:xfrm rot="-5400000">
            <a:off x="9509919" y="4874569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1200">
                <a:solidFill>
                  <a:prstClr val="white"/>
                </a:solidFill>
                <a:latin typeface="Arial"/>
              </a:rPr>
              <a:t>Forecast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53" name="Line 9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254" name="Picture 68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55" name="Text Box 69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734.5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3E06F54-09EE-4A1A-8CDC-0205A6FDA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83C4298-3D81-46BA-84FE-B5272996B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7624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2" descr="H:\Travis\growth_ppt\comp_build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9" y="53976"/>
            <a:ext cx="8921751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 descr="C:\ESRI\Travis\Travis\DRCOG Logo\Logos\DRCOG 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248401"/>
            <a:ext cx="3716339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8610600" y="6248400"/>
            <a:ext cx="26930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Year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>
            <a:off x="7270751" y="4357689"/>
            <a:ext cx="1588" cy="1724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>
            <a:off x="7256465" y="60817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>
            <a:off x="7256465" y="58340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4" name="Line 11"/>
          <p:cNvSpPr>
            <a:spLocks noChangeShapeType="1"/>
          </p:cNvSpPr>
          <p:nvPr/>
        </p:nvSpPr>
        <p:spPr bwMode="auto">
          <a:xfrm>
            <a:off x="7256465" y="55895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5" name="Line 12"/>
          <p:cNvSpPr>
            <a:spLocks noChangeShapeType="1"/>
          </p:cNvSpPr>
          <p:nvPr/>
        </p:nvSpPr>
        <p:spPr bwMode="auto">
          <a:xfrm>
            <a:off x="7256465" y="53419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6" name="Line 13"/>
          <p:cNvSpPr>
            <a:spLocks noChangeShapeType="1"/>
          </p:cNvSpPr>
          <p:nvPr/>
        </p:nvSpPr>
        <p:spPr bwMode="auto">
          <a:xfrm>
            <a:off x="7256465" y="5097464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7" name="Line 14"/>
          <p:cNvSpPr>
            <a:spLocks noChangeShapeType="1"/>
          </p:cNvSpPr>
          <p:nvPr/>
        </p:nvSpPr>
        <p:spPr bwMode="auto">
          <a:xfrm>
            <a:off x="7256465" y="4849813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8" name="Line 15"/>
          <p:cNvSpPr>
            <a:spLocks noChangeShapeType="1"/>
          </p:cNvSpPr>
          <p:nvPr/>
        </p:nvSpPr>
        <p:spPr bwMode="auto">
          <a:xfrm>
            <a:off x="7256465" y="460533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29" name="Line 16"/>
          <p:cNvSpPr>
            <a:spLocks noChangeShapeType="1"/>
          </p:cNvSpPr>
          <p:nvPr/>
        </p:nvSpPr>
        <p:spPr bwMode="auto">
          <a:xfrm>
            <a:off x="7256465" y="4357689"/>
            <a:ext cx="14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0" name="Line 17"/>
          <p:cNvSpPr>
            <a:spLocks noChangeShapeType="1"/>
          </p:cNvSpPr>
          <p:nvPr/>
        </p:nvSpPr>
        <p:spPr bwMode="auto">
          <a:xfrm>
            <a:off x="7270752" y="60817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1" name="Line 18"/>
          <p:cNvSpPr>
            <a:spLocks noChangeShapeType="1"/>
          </p:cNvSpPr>
          <p:nvPr/>
        </p:nvSpPr>
        <p:spPr bwMode="auto">
          <a:xfrm flipV="1">
            <a:off x="7270751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2" name="Line 19"/>
          <p:cNvSpPr>
            <a:spLocks noChangeShapeType="1"/>
          </p:cNvSpPr>
          <p:nvPr/>
        </p:nvSpPr>
        <p:spPr bwMode="auto">
          <a:xfrm flipV="1">
            <a:off x="75326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3" name="Line 20"/>
          <p:cNvSpPr>
            <a:spLocks noChangeShapeType="1"/>
          </p:cNvSpPr>
          <p:nvPr/>
        </p:nvSpPr>
        <p:spPr bwMode="auto">
          <a:xfrm flipV="1">
            <a:off x="77946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4" name="Line 21"/>
          <p:cNvSpPr>
            <a:spLocks noChangeShapeType="1"/>
          </p:cNvSpPr>
          <p:nvPr/>
        </p:nvSpPr>
        <p:spPr bwMode="auto">
          <a:xfrm flipV="1">
            <a:off x="80565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5" name="Line 22"/>
          <p:cNvSpPr>
            <a:spLocks noChangeShapeType="1"/>
          </p:cNvSpPr>
          <p:nvPr/>
        </p:nvSpPr>
        <p:spPr bwMode="auto">
          <a:xfrm flipV="1">
            <a:off x="83200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6" name="Line 23"/>
          <p:cNvSpPr>
            <a:spLocks noChangeShapeType="1"/>
          </p:cNvSpPr>
          <p:nvPr/>
        </p:nvSpPr>
        <p:spPr bwMode="auto">
          <a:xfrm flipV="1">
            <a:off x="85820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7" name="Line 24"/>
          <p:cNvSpPr>
            <a:spLocks noChangeShapeType="1"/>
          </p:cNvSpPr>
          <p:nvPr/>
        </p:nvSpPr>
        <p:spPr bwMode="auto">
          <a:xfrm flipV="1">
            <a:off x="88407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8" name="Line 25"/>
          <p:cNvSpPr>
            <a:spLocks noChangeShapeType="1"/>
          </p:cNvSpPr>
          <p:nvPr/>
        </p:nvSpPr>
        <p:spPr bwMode="auto">
          <a:xfrm flipV="1">
            <a:off x="91027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39" name="Line 26"/>
          <p:cNvSpPr>
            <a:spLocks noChangeShapeType="1"/>
          </p:cNvSpPr>
          <p:nvPr/>
        </p:nvSpPr>
        <p:spPr bwMode="auto">
          <a:xfrm flipV="1">
            <a:off x="93646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0" name="Line 27"/>
          <p:cNvSpPr>
            <a:spLocks noChangeShapeType="1"/>
          </p:cNvSpPr>
          <p:nvPr/>
        </p:nvSpPr>
        <p:spPr bwMode="auto">
          <a:xfrm flipV="1">
            <a:off x="9628189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1" name="Line 28"/>
          <p:cNvSpPr>
            <a:spLocks noChangeShapeType="1"/>
          </p:cNvSpPr>
          <p:nvPr/>
        </p:nvSpPr>
        <p:spPr bwMode="auto">
          <a:xfrm flipV="1">
            <a:off x="9890126" y="6081714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2" name="Line 29"/>
          <p:cNvSpPr>
            <a:spLocks noChangeShapeType="1"/>
          </p:cNvSpPr>
          <p:nvPr/>
        </p:nvSpPr>
        <p:spPr bwMode="auto">
          <a:xfrm flipV="1">
            <a:off x="10152064" y="6081714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3" name="Line 30"/>
          <p:cNvSpPr>
            <a:spLocks noChangeShapeType="1"/>
          </p:cNvSpPr>
          <p:nvPr/>
        </p:nvSpPr>
        <p:spPr bwMode="auto">
          <a:xfrm flipV="1">
            <a:off x="7399339" y="5886451"/>
            <a:ext cx="263525" cy="26988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4" name="Line 31"/>
          <p:cNvSpPr>
            <a:spLocks noChangeShapeType="1"/>
          </p:cNvSpPr>
          <p:nvPr/>
        </p:nvSpPr>
        <p:spPr bwMode="auto">
          <a:xfrm flipV="1">
            <a:off x="7662865" y="5856288"/>
            <a:ext cx="261937" cy="30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5" name="Line 32"/>
          <p:cNvSpPr>
            <a:spLocks noChangeShapeType="1"/>
          </p:cNvSpPr>
          <p:nvPr/>
        </p:nvSpPr>
        <p:spPr bwMode="auto">
          <a:xfrm flipV="1">
            <a:off x="7924800" y="5775325"/>
            <a:ext cx="261939" cy="809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6" name="Line 33"/>
          <p:cNvSpPr>
            <a:spLocks noChangeShapeType="1"/>
          </p:cNvSpPr>
          <p:nvPr/>
        </p:nvSpPr>
        <p:spPr bwMode="auto">
          <a:xfrm flipV="1">
            <a:off x="8186740" y="5618163"/>
            <a:ext cx="261937" cy="1571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7" name="Line 34"/>
          <p:cNvSpPr>
            <a:spLocks noChangeShapeType="1"/>
          </p:cNvSpPr>
          <p:nvPr/>
        </p:nvSpPr>
        <p:spPr bwMode="auto">
          <a:xfrm flipV="1">
            <a:off x="8448675" y="5467351"/>
            <a:ext cx="261939" cy="15081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8" name="Line 35"/>
          <p:cNvSpPr>
            <a:spLocks noChangeShapeType="1"/>
          </p:cNvSpPr>
          <p:nvPr/>
        </p:nvSpPr>
        <p:spPr bwMode="auto">
          <a:xfrm flipV="1">
            <a:off x="8710614" y="5280026"/>
            <a:ext cx="263525" cy="187325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49" name="Line 36"/>
          <p:cNvSpPr>
            <a:spLocks noChangeShapeType="1"/>
          </p:cNvSpPr>
          <p:nvPr/>
        </p:nvSpPr>
        <p:spPr bwMode="auto">
          <a:xfrm flipV="1">
            <a:off x="8974140" y="5164139"/>
            <a:ext cx="261937" cy="115887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0" name="Line 37"/>
          <p:cNvSpPr>
            <a:spLocks noChangeShapeType="1"/>
          </p:cNvSpPr>
          <p:nvPr/>
        </p:nvSpPr>
        <p:spPr bwMode="auto">
          <a:xfrm flipV="1">
            <a:off x="9236076" y="4876800"/>
            <a:ext cx="288925" cy="287339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1" name="Rectangle 38"/>
          <p:cNvSpPr>
            <a:spLocks noChangeArrowheads="1"/>
          </p:cNvSpPr>
          <p:nvPr/>
        </p:nvSpPr>
        <p:spPr bwMode="auto">
          <a:xfrm>
            <a:off x="7205663" y="6054726"/>
            <a:ext cx="28854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40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2" name="Rectangle 39"/>
          <p:cNvSpPr>
            <a:spLocks noChangeArrowheads="1"/>
          </p:cNvSpPr>
          <p:nvPr/>
        </p:nvSpPr>
        <p:spPr bwMode="auto">
          <a:xfrm>
            <a:off x="6899275" y="5819775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3" name="Rectangle 40"/>
          <p:cNvSpPr>
            <a:spLocks noChangeArrowheads="1"/>
          </p:cNvSpPr>
          <p:nvPr/>
        </p:nvSpPr>
        <p:spPr bwMode="auto">
          <a:xfrm>
            <a:off x="6858000" y="55753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4" name="Rectangle 41"/>
          <p:cNvSpPr>
            <a:spLocks noChangeArrowheads="1"/>
          </p:cNvSpPr>
          <p:nvPr/>
        </p:nvSpPr>
        <p:spPr bwMode="auto">
          <a:xfrm>
            <a:off x="6858000" y="53276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1,500,000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5" name="Rectangle 42"/>
          <p:cNvSpPr>
            <a:spLocks noChangeArrowheads="1"/>
          </p:cNvSpPr>
          <p:nvPr/>
        </p:nvSpPr>
        <p:spPr bwMode="auto">
          <a:xfrm>
            <a:off x="6858000" y="5083175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6" name="Rectangle 43"/>
          <p:cNvSpPr>
            <a:spLocks noChangeArrowheads="1"/>
          </p:cNvSpPr>
          <p:nvPr/>
        </p:nvSpPr>
        <p:spPr bwMode="auto">
          <a:xfrm>
            <a:off x="6858000" y="4835526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2,500,000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7" name="Rectangle 44"/>
          <p:cNvSpPr>
            <a:spLocks noChangeArrowheads="1"/>
          </p:cNvSpPr>
          <p:nvPr/>
        </p:nvSpPr>
        <p:spPr bwMode="auto">
          <a:xfrm>
            <a:off x="6858000" y="4591050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3,000,000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8" name="Rectangle 45"/>
          <p:cNvSpPr>
            <a:spLocks noChangeArrowheads="1"/>
          </p:cNvSpPr>
          <p:nvPr/>
        </p:nvSpPr>
        <p:spPr bwMode="auto">
          <a:xfrm>
            <a:off x="6858000" y="4343401"/>
            <a:ext cx="34464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600">
                <a:solidFill>
                  <a:srgbClr val="000000"/>
                </a:solidFill>
                <a:latin typeface="Arial" charset="0"/>
              </a:rPr>
              <a:t>3,500,000</a:t>
            </a:r>
            <a:endParaRPr lang="en-US" sz="6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59" name="Rectangle 46"/>
          <p:cNvSpPr>
            <a:spLocks noChangeArrowheads="1"/>
          </p:cNvSpPr>
          <p:nvPr/>
        </p:nvSpPr>
        <p:spPr bwMode="auto">
          <a:xfrm>
            <a:off x="7315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0" name="Rectangle 47"/>
          <p:cNvSpPr>
            <a:spLocks noChangeArrowheads="1"/>
          </p:cNvSpPr>
          <p:nvPr/>
        </p:nvSpPr>
        <p:spPr bwMode="auto">
          <a:xfrm>
            <a:off x="78486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1940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1" name="Rectangle 48"/>
          <p:cNvSpPr>
            <a:spLocks noChangeArrowheads="1"/>
          </p:cNvSpPr>
          <p:nvPr/>
        </p:nvSpPr>
        <p:spPr bwMode="auto">
          <a:xfrm>
            <a:off x="83820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1960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2" name="Rectangle 49"/>
          <p:cNvSpPr>
            <a:spLocks noChangeArrowheads="1"/>
          </p:cNvSpPr>
          <p:nvPr/>
        </p:nvSpPr>
        <p:spPr bwMode="auto">
          <a:xfrm>
            <a:off x="89154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1980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3" name="Rectangle 50"/>
          <p:cNvSpPr>
            <a:spLocks noChangeArrowheads="1"/>
          </p:cNvSpPr>
          <p:nvPr/>
        </p:nvSpPr>
        <p:spPr bwMode="auto">
          <a:xfrm>
            <a:off x="9601200" y="4343400"/>
            <a:ext cx="533400" cy="167640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4" name="Rectangle 51"/>
          <p:cNvSpPr>
            <a:spLocks noChangeArrowheads="1"/>
          </p:cNvSpPr>
          <p:nvPr/>
        </p:nvSpPr>
        <p:spPr bwMode="auto">
          <a:xfrm>
            <a:off x="94488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2000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5" name="Rectangle 52"/>
          <p:cNvSpPr>
            <a:spLocks noChangeArrowheads="1"/>
          </p:cNvSpPr>
          <p:nvPr/>
        </p:nvSpPr>
        <p:spPr bwMode="auto">
          <a:xfrm>
            <a:off x="9982200" y="6096002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700">
                <a:solidFill>
                  <a:srgbClr val="000000"/>
                </a:solidFill>
                <a:latin typeface="Arial" charset="0"/>
              </a:rPr>
              <a:t>2020</a:t>
            </a:r>
            <a:endParaRPr lang="en-US" sz="7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6" name="Rectangle 53"/>
          <p:cNvSpPr>
            <a:spLocks noChangeArrowheads="1"/>
          </p:cNvSpPr>
          <p:nvPr/>
        </p:nvSpPr>
        <p:spPr bwMode="auto">
          <a:xfrm rot="-5400000">
            <a:off x="6481238" y="5108625"/>
            <a:ext cx="6011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7"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Population</a:t>
            </a:r>
            <a:endParaRPr lang="en-US" sz="10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7" name="Line 54"/>
          <p:cNvSpPr>
            <a:spLocks noChangeShapeType="1"/>
          </p:cNvSpPr>
          <p:nvPr/>
        </p:nvSpPr>
        <p:spPr bwMode="auto">
          <a:xfrm flipH="1">
            <a:off x="9525000" y="4495800"/>
            <a:ext cx="457200" cy="3810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8" name="Freeform 55"/>
          <p:cNvSpPr>
            <a:spLocks/>
          </p:cNvSpPr>
          <p:nvPr/>
        </p:nvSpPr>
        <p:spPr bwMode="auto">
          <a:xfrm>
            <a:off x="7315201" y="5927725"/>
            <a:ext cx="122239" cy="15875"/>
          </a:xfrm>
          <a:custGeom>
            <a:avLst/>
            <a:gdLst>
              <a:gd name="T0" fmla="*/ 0 w 77"/>
              <a:gd name="T1" fmla="*/ 10 h 10"/>
              <a:gd name="T2" fmla="*/ 77 w 77"/>
              <a:gd name="T3" fmla="*/ 0 h 10"/>
              <a:gd name="T4" fmla="*/ 0 60000 65536"/>
              <a:gd name="T5" fmla="*/ 0 60000 65536"/>
              <a:gd name="T6" fmla="*/ 0 w 77"/>
              <a:gd name="T7" fmla="*/ 0 h 10"/>
              <a:gd name="T8" fmla="*/ 77 w 77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0">
                <a:moveTo>
                  <a:pt x="0" y="10"/>
                </a:moveTo>
                <a:cubicBezTo>
                  <a:pt x="30" y="5"/>
                  <a:pt x="46" y="0"/>
                  <a:pt x="77" y="0"/>
                </a:cubicBezTo>
              </a:path>
            </a:pathLst>
          </a:cu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69" name="Line 56"/>
          <p:cNvSpPr>
            <a:spLocks noChangeShapeType="1"/>
          </p:cNvSpPr>
          <p:nvPr/>
        </p:nvSpPr>
        <p:spPr bwMode="auto">
          <a:xfrm>
            <a:off x="7270752" y="50974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0" name="Line 57"/>
          <p:cNvSpPr>
            <a:spLocks noChangeShapeType="1"/>
          </p:cNvSpPr>
          <p:nvPr/>
        </p:nvSpPr>
        <p:spPr bwMode="auto">
          <a:xfrm>
            <a:off x="7270752" y="5834064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1" name="Line 58"/>
          <p:cNvSpPr>
            <a:spLocks noChangeShapeType="1"/>
          </p:cNvSpPr>
          <p:nvPr/>
        </p:nvSpPr>
        <p:spPr bwMode="auto">
          <a:xfrm>
            <a:off x="7270752" y="55895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2" name="Line 59"/>
          <p:cNvSpPr>
            <a:spLocks noChangeShapeType="1"/>
          </p:cNvSpPr>
          <p:nvPr/>
        </p:nvSpPr>
        <p:spPr bwMode="auto">
          <a:xfrm>
            <a:off x="7270752" y="4849813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3" name="Line 60"/>
          <p:cNvSpPr>
            <a:spLocks noChangeShapeType="1"/>
          </p:cNvSpPr>
          <p:nvPr/>
        </p:nvSpPr>
        <p:spPr bwMode="auto">
          <a:xfrm>
            <a:off x="7270752" y="460533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4" name="Line 61"/>
          <p:cNvSpPr>
            <a:spLocks noChangeShapeType="1"/>
          </p:cNvSpPr>
          <p:nvPr/>
        </p:nvSpPr>
        <p:spPr bwMode="auto">
          <a:xfrm>
            <a:off x="7270752" y="4357689"/>
            <a:ext cx="28813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5" name="Text Box 62"/>
          <p:cNvSpPr txBox="1">
            <a:spLocks noChangeArrowheads="1"/>
          </p:cNvSpPr>
          <p:nvPr/>
        </p:nvSpPr>
        <p:spPr bwMode="auto">
          <a:xfrm rot="-5400000">
            <a:off x="9509919" y="4874569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1200">
                <a:solidFill>
                  <a:prstClr val="white"/>
                </a:solidFill>
                <a:latin typeface="Arial"/>
              </a:rPr>
              <a:t>Forecast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6" name="Line 63"/>
          <p:cNvSpPr>
            <a:spLocks noChangeShapeType="1"/>
          </p:cNvSpPr>
          <p:nvPr/>
        </p:nvSpPr>
        <p:spPr bwMode="auto">
          <a:xfrm>
            <a:off x="7270749" y="5341939"/>
            <a:ext cx="286385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7" name="Text Box 64"/>
          <p:cNvSpPr txBox="1">
            <a:spLocks noChangeArrowheads="1"/>
          </p:cNvSpPr>
          <p:nvPr/>
        </p:nvSpPr>
        <p:spPr bwMode="auto">
          <a:xfrm>
            <a:off x="6096000" y="4572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/>
              </a:rPr>
              <a:t>Denver Metro Region</a:t>
            </a:r>
          </a:p>
        </p:txBody>
      </p:sp>
      <p:sp>
        <p:nvSpPr>
          <p:cNvPr id="9278" name="Text Box 66"/>
          <p:cNvSpPr txBox="1">
            <a:spLocks noChangeArrowheads="1"/>
          </p:cNvSpPr>
          <p:nvPr/>
        </p:nvSpPr>
        <p:spPr bwMode="auto">
          <a:xfrm>
            <a:off x="7162800" y="143192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 sz="2000">
                <a:solidFill>
                  <a:prstClr val="white"/>
                </a:solidFill>
                <a:latin typeface="Arial"/>
              </a:rPr>
              <a:t>1047 sq.miles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79" name="Text Box 70"/>
          <p:cNvSpPr txBox="1">
            <a:spLocks noChangeArrowheads="1"/>
          </p:cNvSpPr>
          <p:nvPr/>
        </p:nvSpPr>
        <p:spPr bwMode="auto">
          <a:xfrm>
            <a:off x="5334000" y="914400"/>
            <a:ext cx="518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Arial" charset="0"/>
              </a:rPr>
              <a:t>Comprehensive Plan Build Out</a:t>
            </a: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09709DE-2B90-4701-A199-AB5257BD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AB6A431-87D7-450F-88CC-AFBB598CC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7312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0652D-B3BE-41C0-A1A3-2FB1BA959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1" y="619626"/>
            <a:ext cx="12137935" cy="5618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B531FB-22DC-1B5C-754E-D5ABBBD01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68657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93E5E2-B8E5-194C-BC97-191C2B1D8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00" y="0"/>
            <a:ext cx="11672746" cy="6731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D82E2-D6D1-415E-8D9F-B4524CF60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8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56E388-3BBA-C995-13E2-674561A4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" y="1626523"/>
            <a:ext cx="6839353" cy="5231478"/>
          </a:xfrm>
          <a:prstGeom prst="rect">
            <a:avLst/>
          </a:prstGeom>
        </p:spPr>
      </p:pic>
      <p:pic>
        <p:nvPicPr>
          <p:cNvPr id="1026" name="Picture 2" descr="Many people on the Front Range depend on water from the ...">
            <a:extLst>
              <a:ext uri="{FF2B5EF4-FFF2-40B4-BE49-F238E27FC236}">
                <a16:creationId xmlns:a16="http://schemas.microsoft.com/office/drawing/2014/main" id="{F57726AB-3008-40A6-805F-B316FF5BD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"/>
            <a:ext cx="5303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695AA-55B0-8587-098B-538A7A3F8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902291" y="2198503"/>
            <a:ext cx="920613" cy="664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F364BA-E321-CC1B-ADED-A1EDAF83C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773387" y="1617526"/>
            <a:ext cx="920613" cy="6643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07CE31-CED5-E3AE-B322-15E679DE6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590822" y="979758"/>
            <a:ext cx="920613" cy="664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EA7867-A417-FA87-198B-45AF56B1E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441791" y="4422906"/>
            <a:ext cx="920613" cy="664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74941C-C6D4-50D0-6E85-FE61A7B82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188750" y="2805892"/>
            <a:ext cx="920613" cy="66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3F2A3C-F381-84C0-0C8C-AEF5A808C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066226" y="4850634"/>
            <a:ext cx="920613" cy="66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167CF8-2C41-3FD5-6633-6419B1BC0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7954306" y="1493682"/>
            <a:ext cx="920613" cy="66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F92F3C-6291-8FC0-191E-61E3E4674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7788563" y="2170824"/>
            <a:ext cx="920613" cy="66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DE7F33-2001-5D71-C52A-9508E0C10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896049" y="3326727"/>
            <a:ext cx="920613" cy="66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360546-947A-147E-AD75-ABD688027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039167" y="3271805"/>
            <a:ext cx="920613" cy="66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F70905-BEA9-FF88-A243-DCFDA7DF4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7778920" y="2703595"/>
            <a:ext cx="920613" cy="6643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C7C983-9680-DDA4-4858-472C98B76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484077" y="2637117"/>
            <a:ext cx="920613" cy="664342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B3DE1905-2AAD-5C40-2ED0-AD1147AB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020641" y="3944437"/>
            <a:ext cx="920613" cy="664342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93C0E1F-03DD-366C-AF36-18FC1E2DB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8260338" y="3832490"/>
            <a:ext cx="920613" cy="664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F507F7-0298-59AA-30A0-7C17CAC6B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950057" y="2857999"/>
            <a:ext cx="920613" cy="664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F55D6-EA13-A7EE-A953-F32F854D6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879126" y="1897869"/>
            <a:ext cx="920613" cy="664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BAAD9-C44E-9663-0EEF-F52A11E98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405888" y="1077133"/>
            <a:ext cx="920613" cy="664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2BDF6-C318-590A-01AC-C6AF1F12B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708057" y="1459606"/>
            <a:ext cx="920613" cy="664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A22BE5-41BB-ED26-9EF1-90C26D48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741427" y="3354021"/>
            <a:ext cx="920613" cy="664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E3E47-6B66-11B2-9656-4EA9CAB7B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10043161" y="2336132"/>
            <a:ext cx="920613" cy="66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FC6FE-3D70-7B22-F2DC-A47711E3E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741427" y="3964638"/>
            <a:ext cx="920613" cy="664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5C080-147C-C934-6D0F-3F9CCFEF3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6330" r="15567" b="21610"/>
          <a:stretch/>
        </p:blipFill>
        <p:spPr>
          <a:xfrm>
            <a:off x="9454711" y="4557369"/>
            <a:ext cx="920613" cy="6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8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DDD074-B285-CCA5-3EFE-69B874508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727" y="174169"/>
            <a:ext cx="7414916" cy="5747657"/>
          </a:xfrm>
          <a:prstGeom prst="rect">
            <a:avLst/>
          </a:prstGeom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87BBCA74-11F7-A8E4-AE70-6C73B49A4937}"/>
              </a:ext>
            </a:extLst>
          </p:cNvPr>
          <p:cNvSpPr/>
          <p:nvPr/>
        </p:nvSpPr>
        <p:spPr>
          <a:xfrm rot="2268464">
            <a:off x="7159684" y="2633043"/>
            <a:ext cx="1410788" cy="3033788"/>
          </a:xfrm>
          <a:prstGeom prst="curvedLeftArrow">
            <a:avLst/>
          </a:prstGeom>
          <a:solidFill>
            <a:srgbClr val="7BA4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1D720F4-B089-30DD-568D-32952EF19E31}"/>
              </a:ext>
            </a:extLst>
          </p:cNvPr>
          <p:cNvSpPr/>
          <p:nvPr/>
        </p:nvSpPr>
        <p:spPr>
          <a:xfrm rot="7629820">
            <a:off x="3316039" y="2919626"/>
            <a:ext cx="1185009" cy="3033788"/>
          </a:xfrm>
          <a:prstGeom prst="curvedLeftArrow">
            <a:avLst/>
          </a:prstGeom>
          <a:solidFill>
            <a:srgbClr val="7BA4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F7CB72-A699-11A9-E851-CCEEEEB058AA}"/>
              </a:ext>
            </a:extLst>
          </p:cNvPr>
          <p:cNvSpPr/>
          <p:nvPr/>
        </p:nvSpPr>
        <p:spPr>
          <a:xfrm>
            <a:off x="4175402" y="2132295"/>
            <a:ext cx="39275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009FDC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20-25%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73EDBE-EEDA-4F8F-A9E9-28CF6610A7E7}"/>
              </a:ext>
            </a:extLst>
          </p:cNvPr>
          <p:cNvSpPr/>
          <p:nvPr/>
        </p:nvSpPr>
        <p:spPr>
          <a:xfrm>
            <a:off x="2580719" y="352779"/>
            <a:ext cx="392756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009FDC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Graywater</a:t>
            </a:r>
          </a:p>
        </p:txBody>
      </p:sp>
    </p:spTree>
    <p:extLst>
      <p:ext uri="{BB962C8B-B14F-4D97-AF65-F5344CB8AC3E}">
        <p14:creationId xmlns:p14="http://schemas.microsoft.com/office/powerpoint/2010/main" val="221841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4092FC5A-E036-4229-8799-B9A3197797EA" descr="IMG_9553.jpg">
            <a:extLst>
              <a:ext uri="{FF2B5EF4-FFF2-40B4-BE49-F238E27FC236}">
                <a16:creationId xmlns:a16="http://schemas.microsoft.com/office/drawing/2014/main" id="{8A798A14-1603-F80F-5726-55E9F44C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107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73EDBE-EEDA-4F8F-A9E9-28CF6610A7E7}"/>
              </a:ext>
            </a:extLst>
          </p:cNvPr>
          <p:cNvSpPr/>
          <p:nvPr/>
        </p:nvSpPr>
        <p:spPr>
          <a:xfrm>
            <a:off x="609600" y="352779"/>
            <a:ext cx="589868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009FDC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Remote sensors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8E07A-B22C-CE0F-5233-1F33B8F5E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919" y="0"/>
            <a:ext cx="4285081" cy="6858000"/>
          </a:xfrm>
          <a:prstGeom prst="rect">
            <a:avLst/>
          </a:prstGeom>
        </p:spPr>
      </p:pic>
      <p:pic>
        <p:nvPicPr>
          <p:cNvPr id="2050" name="Picture 2" descr="divirod Inc.">
            <a:extLst>
              <a:ext uri="{FF2B5EF4-FFF2-40B4-BE49-F238E27FC236}">
                <a16:creationId xmlns:a16="http://schemas.microsoft.com/office/drawing/2014/main" id="{37AC47D3-BA73-5438-D9FC-CEFE4B1DE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40" y="2936649"/>
            <a:ext cx="1686260" cy="1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irod Inc.">
            <a:extLst>
              <a:ext uri="{FF2B5EF4-FFF2-40B4-BE49-F238E27FC236}">
                <a16:creationId xmlns:a16="http://schemas.microsoft.com/office/drawing/2014/main" id="{93AB2398-81B9-D155-6C74-BB9C1758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0" y="1434987"/>
            <a:ext cx="5273043" cy="50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0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989D2E-B278-4708-94FA-D8CD485C0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26" y="64282"/>
            <a:ext cx="5217718" cy="67937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CCEF71-D991-43DF-B98B-93B2FCAE18F4}"/>
              </a:ext>
            </a:extLst>
          </p:cNvPr>
          <p:cNvCxnSpPr>
            <a:cxnSpLocks/>
          </p:cNvCxnSpPr>
          <p:nvPr/>
        </p:nvCxnSpPr>
        <p:spPr>
          <a:xfrm flipH="1">
            <a:off x="6273053" y="2506223"/>
            <a:ext cx="99173" cy="1041840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956695-D53E-4846-ABC9-2E288FCD8365}"/>
              </a:ext>
            </a:extLst>
          </p:cNvPr>
          <p:cNvCxnSpPr>
            <a:cxnSpLocks/>
          </p:cNvCxnSpPr>
          <p:nvPr/>
        </p:nvCxnSpPr>
        <p:spPr>
          <a:xfrm>
            <a:off x="6273053" y="2469776"/>
            <a:ext cx="1432112" cy="100380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CC0FA8-F5D6-43A9-BD5D-7A7BB45E42C2}"/>
              </a:ext>
            </a:extLst>
          </p:cNvPr>
          <p:cNvCxnSpPr>
            <a:cxnSpLocks/>
          </p:cNvCxnSpPr>
          <p:nvPr/>
        </p:nvCxnSpPr>
        <p:spPr>
          <a:xfrm flipH="1">
            <a:off x="7580955" y="2604246"/>
            <a:ext cx="25600" cy="1008904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C9B56-678A-4C23-A9EB-65400D18100C}"/>
              </a:ext>
            </a:extLst>
          </p:cNvPr>
          <p:cNvCxnSpPr>
            <a:cxnSpLocks/>
          </p:cNvCxnSpPr>
          <p:nvPr/>
        </p:nvCxnSpPr>
        <p:spPr>
          <a:xfrm>
            <a:off x="6184900" y="3444875"/>
            <a:ext cx="1396055" cy="77575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20C282-80AA-6B78-DB91-E4ED841DB080}"/>
              </a:ext>
            </a:extLst>
          </p:cNvPr>
          <p:cNvCxnSpPr>
            <a:cxnSpLocks/>
          </p:cNvCxnSpPr>
          <p:nvPr/>
        </p:nvCxnSpPr>
        <p:spPr>
          <a:xfrm flipH="1">
            <a:off x="4451350" y="1948856"/>
            <a:ext cx="155576" cy="655390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2F0EB4-65DD-0FC0-75DF-47A26C1C39A2}"/>
              </a:ext>
            </a:extLst>
          </p:cNvPr>
          <p:cNvCxnSpPr>
            <a:cxnSpLocks/>
          </p:cNvCxnSpPr>
          <p:nvPr/>
        </p:nvCxnSpPr>
        <p:spPr>
          <a:xfrm>
            <a:off x="4451350" y="2519966"/>
            <a:ext cx="698714" cy="1150334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A318C5-6C68-ADF5-A8F4-863BF742C5D1}"/>
              </a:ext>
            </a:extLst>
          </p:cNvPr>
          <p:cNvCxnSpPr>
            <a:cxnSpLocks/>
          </p:cNvCxnSpPr>
          <p:nvPr/>
        </p:nvCxnSpPr>
        <p:spPr>
          <a:xfrm>
            <a:off x="4529138" y="2019300"/>
            <a:ext cx="1055327" cy="209550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74A95F-E5E9-3DE0-A179-E1A376ACDAFD}"/>
              </a:ext>
            </a:extLst>
          </p:cNvPr>
          <p:cNvCxnSpPr>
            <a:cxnSpLocks/>
          </p:cNvCxnSpPr>
          <p:nvPr/>
        </p:nvCxnSpPr>
        <p:spPr>
          <a:xfrm flipH="1">
            <a:off x="5248674" y="2178528"/>
            <a:ext cx="258832" cy="1369535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19">
            <a:extLst>
              <a:ext uri="{FF2B5EF4-FFF2-40B4-BE49-F238E27FC236}">
                <a16:creationId xmlns:a16="http://schemas.microsoft.com/office/drawing/2014/main" id="{645DB5D6-8C99-DF8E-9DB7-A03858A9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olorful illustrated map of the western united states, which each colored region resembling a section divided off based on watersheds">
            <a:extLst>
              <a:ext uri="{FF2B5EF4-FFF2-40B4-BE49-F238E27FC236}">
                <a16:creationId xmlns:a16="http://schemas.microsoft.com/office/drawing/2014/main" id="{6C920F41-EBB8-A043-8303-794664E73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4" t="24187" r="7304" b="40968"/>
          <a:stretch/>
        </p:blipFill>
        <p:spPr bwMode="auto">
          <a:xfrm>
            <a:off x="861085" y="-1366377"/>
            <a:ext cx="10469830" cy="82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F316A5-D801-2D49-8BC6-1DBD387EA594}"/>
              </a:ext>
            </a:extLst>
          </p:cNvPr>
          <p:cNvCxnSpPr/>
          <p:nvPr/>
        </p:nvCxnSpPr>
        <p:spPr>
          <a:xfrm flipH="1">
            <a:off x="4114803" y="1515979"/>
            <a:ext cx="385010" cy="3031958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36A49B-9D3A-CB42-A9F5-7001424ADB08}"/>
              </a:ext>
            </a:extLst>
          </p:cNvPr>
          <p:cNvCxnSpPr>
            <a:cxnSpLocks/>
          </p:cNvCxnSpPr>
          <p:nvPr/>
        </p:nvCxnSpPr>
        <p:spPr>
          <a:xfrm>
            <a:off x="4427621" y="1515979"/>
            <a:ext cx="4030579" cy="348916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C9BE62-1B24-C545-A8F1-9651EFCDD3BE}"/>
              </a:ext>
            </a:extLst>
          </p:cNvPr>
          <p:cNvCxnSpPr>
            <a:cxnSpLocks/>
          </p:cNvCxnSpPr>
          <p:nvPr/>
        </p:nvCxnSpPr>
        <p:spPr>
          <a:xfrm flipH="1">
            <a:off x="8169439" y="1864895"/>
            <a:ext cx="192505" cy="3019926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1BFC88-DC1E-D045-8482-56B43CC46FA5}"/>
              </a:ext>
            </a:extLst>
          </p:cNvPr>
          <p:cNvCxnSpPr>
            <a:cxnSpLocks/>
          </p:cNvCxnSpPr>
          <p:nvPr/>
        </p:nvCxnSpPr>
        <p:spPr>
          <a:xfrm>
            <a:off x="4042611" y="4535905"/>
            <a:ext cx="4223084" cy="348916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0BF7212D-4033-9241-9D5F-8BD92BDB8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65" y="6247280"/>
            <a:ext cx="1363697" cy="646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9260C-7F55-433B-88EF-612EDA931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BE3A8108-0411-CDB0-E5E8-2FFF1A62224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97367" y="1503981"/>
            <a:ext cx="734290" cy="469531"/>
          </a:xfrm>
          <a:prstGeom prst="curvedConnector3">
            <a:avLst>
              <a:gd name="adj1" fmla="val 50000"/>
            </a:avLst>
          </a:prstGeom>
          <a:ln w="107950">
            <a:solidFill>
              <a:schemeClr val="accent4">
                <a:lumMod val="75000"/>
              </a:schemeClr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ubtitle 17">
            <a:extLst>
              <a:ext uri="{FF2B5EF4-FFF2-40B4-BE49-F238E27FC236}">
                <a16:creationId xmlns:a16="http://schemas.microsoft.com/office/drawing/2014/main" id="{6B39ECEB-4AF8-9F09-0D0B-16BD64C134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25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175816" y="918377"/>
            <a:ext cx="598000" cy="1797145"/>
          </a:xfrm>
          <a:custGeom>
            <a:avLst/>
            <a:gdLst>
              <a:gd name="connsiteX0" fmla="*/ 67586 w 405517"/>
              <a:gd name="connsiteY0" fmla="*/ 0 h 1745311"/>
              <a:gd name="connsiteX1" fmla="*/ 67586 w 405517"/>
              <a:gd name="connsiteY1" fmla="*/ 0 h 1745311"/>
              <a:gd name="connsiteX2" fmla="*/ 111319 w 405517"/>
              <a:gd name="connsiteY2" fmla="*/ 3975 h 1745311"/>
              <a:gd name="connsiteX3" fmla="*/ 127221 w 405517"/>
              <a:gd name="connsiteY3" fmla="*/ 7951 h 1745311"/>
              <a:gd name="connsiteX4" fmla="*/ 139148 w 405517"/>
              <a:gd name="connsiteY4" fmla="*/ 11927 h 1745311"/>
              <a:gd name="connsiteX5" fmla="*/ 262393 w 405517"/>
              <a:gd name="connsiteY5" fmla="*/ 15902 h 1745311"/>
              <a:gd name="connsiteX6" fmla="*/ 306126 w 405517"/>
              <a:gd name="connsiteY6" fmla="*/ 19878 h 1745311"/>
              <a:gd name="connsiteX7" fmla="*/ 326004 w 405517"/>
              <a:gd name="connsiteY7" fmla="*/ 23854 h 1745311"/>
              <a:gd name="connsiteX8" fmla="*/ 381663 w 405517"/>
              <a:gd name="connsiteY8" fmla="*/ 27829 h 1745311"/>
              <a:gd name="connsiteX9" fmla="*/ 385639 w 405517"/>
              <a:gd name="connsiteY9" fmla="*/ 47707 h 1745311"/>
              <a:gd name="connsiteX10" fmla="*/ 405517 w 405517"/>
              <a:gd name="connsiteY10" fmla="*/ 1745311 h 1745311"/>
              <a:gd name="connsiteX11" fmla="*/ 0 w 405517"/>
              <a:gd name="connsiteY11" fmla="*/ 1411356 h 1745311"/>
              <a:gd name="connsiteX12" fmla="*/ 67586 w 405517"/>
              <a:gd name="connsiteY12" fmla="*/ 0 h 1745311"/>
              <a:gd name="connsiteX0" fmla="*/ 67586 w 389615"/>
              <a:gd name="connsiteY0" fmla="*/ 86844 h 1879863"/>
              <a:gd name="connsiteX1" fmla="*/ 67586 w 389615"/>
              <a:gd name="connsiteY1" fmla="*/ 86844 h 1879863"/>
              <a:gd name="connsiteX2" fmla="*/ 111319 w 389615"/>
              <a:gd name="connsiteY2" fmla="*/ 90819 h 1879863"/>
              <a:gd name="connsiteX3" fmla="*/ 127221 w 389615"/>
              <a:gd name="connsiteY3" fmla="*/ 94795 h 1879863"/>
              <a:gd name="connsiteX4" fmla="*/ 139148 w 389615"/>
              <a:gd name="connsiteY4" fmla="*/ 98771 h 1879863"/>
              <a:gd name="connsiteX5" fmla="*/ 262393 w 389615"/>
              <a:gd name="connsiteY5" fmla="*/ 102746 h 1879863"/>
              <a:gd name="connsiteX6" fmla="*/ 306126 w 389615"/>
              <a:gd name="connsiteY6" fmla="*/ 106722 h 1879863"/>
              <a:gd name="connsiteX7" fmla="*/ 326004 w 389615"/>
              <a:gd name="connsiteY7" fmla="*/ 110698 h 1879863"/>
              <a:gd name="connsiteX8" fmla="*/ 381663 w 389615"/>
              <a:gd name="connsiteY8" fmla="*/ 114673 h 1879863"/>
              <a:gd name="connsiteX9" fmla="*/ 385639 w 389615"/>
              <a:gd name="connsiteY9" fmla="*/ 134551 h 1879863"/>
              <a:gd name="connsiteX10" fmla="*/ 389615 w 389615"/>
              <a:gd name="connsiteY10" fmla="*/ 1879863 h 1879863"/>
              <a:gd name="connsiteX11" fmla="*/ 0 w 389615"/>
              <a:gd name="connsiteY11" fmla="*/ 1498200 h 1879863"/>
              <a:gd name="connsiteX12" fmla="*/ 67586 w 389615"/>
              <a:gd name="connsiteY12" fmla="*/ 86844 h 1879863"/>
              <a:gd name="connsiteX0" fmla="*/ 75537 w 397566"/>
              <a:gd name="connsiteY0" fmla="*/ 86844 h 1879863"/>
              <a:gd name="connsiteX1" fmla="*/ 75537 w 397566"/>
              <a:gd name="connsiteY1" fmla="*/ 86844 h 1879863"/>
              <a:gd name="connsiteX2" fmla="*/ 119270 w 397566"/>
              <a:gd name="connsiteY2" fmla="*/ 90819 h 1879863"/>
              <a:gd name="connsiteX3" fmla="*/ 135172 w 397566"/>
              <a:gd name="connsiteY3" fmla="*/ 94795 h 1879863"/>
              <a:gd name="connsiteX4" fmla="*/ 147099 w 397566"/>
              <a:gd name="connsiteY4" fmla="*/ 98771 h 1879863"/>
              <a:gd name="connsiteX5" fmla="*/ 270344 w 397566"/>
              <a:gd name="connsiteY5" fmla="*/ 102746 h 1879863"/>
              <a:gd name="connsiteX6" fmla="*/ 314077 w 397566"/>
              <a:gd name="connsiteY6" fmla="*/ 106722 h 1879863"/>
              <a:gd name="connsiteX7" fmla="*/ 333955 w 397566"/>
              <a:gd name="connsiteY7" fmla="*/ 110698 h 1879863"/>
              <a:gd name="connsiteX8" fmla="*/ 389614 w 397566"/>
              <a:gd name="connsiteY8" fmla="*/ 114673 h 1879863"/>
              <a:gd name="connsiteX9" fmla="*/ 393590 w 397566"/>
              <a:gd name="connsiteY9" fmla="*/ 134551 h 1879863"/>
              <a:gd name="connsiteX10" fmla="*/ 397566 w 397566"/>
              <a:gd name="connsiteY10" fmla="*/ 1879863 h 1879863"/>
              <a:gd name="connsiteX11" fmla="*/ 0 w 397566"/>
              <a:gd name="connsiteY11" fmla="*/ 1474346 h 1879863"/>
              <a:gd name="connsiteX12" fmla="*/ 75537 w 397566"/>
              <a:gd name="connsiteY12" fmla="*/ 86844 h 1879863"/>
              <a:gd name="connsiteX0" fmla="*/ 83488 w 405517"/>
              <a:gd name="connsiteY0" fmla="*/ 86844 h 1879863"/>
              <a:gd name="connsiteX1" fmla="*/ 83488 w 405517"/>
              <a:gd name="connsiteY1" fmla="*/ 86844 h 1879863"/>
              <a:gd name="connsiteX2" fmla="*/ 127221 w 405517"/>
              <a:gd name="connsiteY2" fmla="*/ 90819 h 1879863"/>
              <a:gd name="connsiteX3" fmla="*/ 143123 w 405517"/>
              <a:gd name="connsiteY3" fmla="*/ 94795 h 1879863"/>
              <a:gd name="connsiteX4" fmla="*/ 155050 w 405517"/>
              <a:gd name="connsiteY4" fmla="*/ 98771 h 1879863"/>
              <a:gd name="connsiteX5" fmla="*/ 278295 w 405517"/>
              <a:gd name="connsiteY5" fmla="*/ 102746 h 1879863"/>
              <a:gd name="connsiteX6" fmla="*/ 322028 w 405517"/>
              <a:gd name="connsiteY6" fmla="*/ 106722 h 1879863"/>
              <a:gd name="connsiteX7" fmla="*/ 341906 w 405517"/>
              <a:gd name="connsiteY7" fmla="*/ 110698 h 1879863"/>
              <a:gd name="connsiteX8" fmla="*/ 397565 w 405517"/>
              <a:gd name="connsiteY8" fmla="*/ 114673 h 1879863"/>
              <a:gd name="connsiteX9" fmla="*/ 401541 w 405517"/>
              <a:gd name="connsiteY9" fmla="*/ 134551 h 1879863"/>
              <a:gd name="connsiteX10" fmla="*/ 405517 w 405517"/>
              <a:gd name="connsiteY10" fmla="*/ 1879863 h 1879863"/>
              <a:gd name="connsiteX11" fmla="*/ 0 w 405517"/>
              <a:gd name="connsiteY11" fmla="*/ 1474346 h 1879863"/>
              <a:gd name="connsiteX12" fmla="*/ 83488 w 405517"/>
              <a:gd name="connsiteY12" fmla="*/ 86844 h 1879863"/>
              <a:gd name="connsiteX0" fmla="*/ 67540 w 405517"/>
              <a:gd name="connsiteY0" fmla="*/ 86844 h 1879863"/>
              <a:gd name="connsiteX1" fmla="*/ 83488 w 405517"/>
              <a:gd name="connsiteY1" fmla="*/ 86844 h 1879863"/>
              <a:gd name="connsiteX2" fmla="*/ 127221 w 405517"/>
              <a:gd name="connsiteY2" fmla="*/ 90819 h 1879863"/>
              <a:gd name="connsiteX3" fmla="*/ 143123 w 405517"/>
              <a:gd name="connsiteY3" fmla="*/ 94795 h 1879863"/>
              <a:gd name="connsiteX4" fmla="*/ 155050 w 405517"/>
              <a:gd name="connsiteY4" fmla="*/ 98771 h 1879863"/>
              <a:gd name="connsiteX5" fmla="*/ 278295 w 405517"/>
              <a:gd name="connsiteY5" fmla="*/ 102746 h 1879863"/>
              <a:gd name="connsiteX6" fmla="*/ 322028 w 405517"/>
              <a:gd name="connsiteY6" fmla="*/ 106722 h 1879863"/>
              <a:gd name="connsiteX7" fmla="*/ 341906 w 405517"/>
              <a:gd name="connsiteY7" fmla="*/ 110698 h 1879863"/>
              <a:gd name="connsiteX8" fmla="*/ 397565 w 405517"/>
              <a:gd name="connsiteY8" fmla="*/ 114673 h 1879863"/>
              <a:gd name="connsiteX9" fmla="*/ 401541 w 405517"/>
              <a:gd name="connsiteY9" fmla="*/ 134551 h 1879863"/>
              <a:gd name="connsiteX10" fmla="*/ 405517 w 405517"/>
              <a:gd name="connsiteY10" fmla="*/ 1879863 h 1879863"/>
              <a:gd name="connsiteX11" fmla="*/ 0 w 405517"/>
              <a:gd name="connsiteY11" fmla="*/ 1474346 h 1879863"/>
              <a:gd name="connsiteX12" fmla="*/ 67540 w 405517"/>
              <a:gd name="connsiteY12" fmla="*/ 86844 h 1879863"/>
              <a:gd name="connsiteX0" fmla="*/ 67540 w 405517"/>
              <a:gd name="connsiteY0" fmla="*/ 86844 h 1879863"/>
              <a:gd name="connsiteX1" fmla="*/ 83488 w 405517"/>
              <a:gd name="connsiteY1" fmla="*/ 86844 h 1879863"/>
              <a:gd name="connsiteX2" fmla="*/ 127221 w 405517"/>
              <a:gd name="connsiteY2" fmla="*/ 90819 h 1879863"/>
              <a:gd name="connsiteX3" fmla="*/ 143123 w 405517"/>
              <a:gd name="connsiteY3" fmla="*/ 94795 h 1879863"/>
              <a:gd name="connsiteX4" fmla="*/ 155050 w 405517"/>
              <a:gd name="connsiteY4" fmla="*/ 98771 h 1879863"/>
              <a:gd name="connsiteX5" fmla="*/ 278295 w 405517"/>
              <a:gd name="connsiteY5" fmla="*/ 102746 h 1879863"/>
              <a:gd name="connsiteX6" fmla="*/ 322028 w 405517"/>
              <a:gd name="connsiteY6" fmla="*/ 106722 h 1879863"/>
              <a:gd name="connsiteX7" fmla="*/ 341906 w 405517"/>
              <a:gd name="connsiteY7" fmla="*/ 110698 h 1879863"/>
              <a:gd name="connsiteX8" fmla="*/ 397565 w 405517"/>
              <a:gd name="connsiteY8" fmla="*/ 114673 h 1879863"/>
              <a:gd name="connsiteX9" fmla="*/ 401541 w 405517"/>
              <a:gd name="connsiteY9" fmla="*/ 134551 h 1879863"/>
              <a:gd name="connsiteX10" fmla="*/ 405517 w 405517"/>
              <a:gd name="connsiteY10" fmla="*/ 1879863 h 1879863"/>
              <a:gd name="connsiteX11" fmla="*/ 0 w 405517"/>
              <a:gd name="connsiteY11" fmla="*/ 1474346 h 1879863"/>
              <a:gd name="connsiteX12" fmla="*/ 34765 w 405517"/>
              <a:gd name="connsiteY12" fmla="*/ 651710 h 1879863"/>
              <a:gd name="connsiteX13" fmla="*/ 67540 w 405517"/>
              <a:gd name="connsiteY13" fmla="*/ 86844 h 1879863"/>
              <a:gd name="connsiteX0" fmla="*/ 67540 w 470671"/>
              <a:gd name="connsiteY0" fmla="*/ 86844 h 1879863"/>
              <a:gd name="connsiteX1" fmla="*/ 83488 w 470671"/>
              <a:gd name="connsiteY1" fmla="*/ 86844 h 1879863"/>
              <a:gd name="connsiteX2" fmla="*/ 127221 w 470671"/>
              <a:gd name="connsiteY2" fmla="*/ 90819 h 1879863"/>
              <a:gd name="connsiteX3" fmla="*/ 143123 w 470671"/>
              <a:gd name="connsiteY3" fmla="*/ 94795 h 1879863"/>
              <a:gd name="connsiteX4" fmla="*/ 155050 w 470671"/>
              <a:gd name="connsiteY4" fmla="*/ 98771 h 1879863"/>
              <a:gd name="connsiteX5" fmla="*/ 278295 w 470671"/>
              <a:gd name="connsiteY5" fmla="*/ 102746 h 1879863"/>
              <a:gd name="connsiteX6" fmla="*/ 322028 w 470671"/>
              <a:gd name="connsiteY6" fmla="*/ 106722 h 1879863"/>
              <a:gd name="connsiteX7" fmla="*/ 341906 w 470671"/>
              <a:gd name="connsiteY7" fmla="*/ 110698 h 1879863"/>
              <a:gd name="connsiteX8" fmla="*/ 397565 w 470671"/>
              <a:gd name="connsiteY8" fmla="*/ 114673 h 1879863"/>
              <a:gd name="connsiteX9" fmla="*/ 470652 w 470671"/>
              <a:gd name="connsiteY9" fmla="*/ 134551 h 1879863"/>
              <a:gd name="connsiteX10" fmla="*/ 405517 w 470671"/>
              <a:gd name="connsiteY10" fmla="*/ 1879863 h 1879863"/>
              <a:gd name="connsiteX11" fmla="*/ 0 w 470671"/>
              <a:gd name="connsiteY11" fmla="*/ 1474346 h 1879863"/>
              <a:gd name="connsiteX12" fmla="*/ 34765 w 470671"/>
              <a:gd name="connsiteY12" fmla="*/ 651710 h 1879863"/>
              <a:gd name="connsiteX13" fmla="*/ 67540 w 470671"/>
              <a:gd name="connsiteY13" fmla="*/ 86844 h 1879863"/>
              <a:gd name="connsiteX0" fmla="*/ 67540 w 470671"/>
              <a:gd name="connsiteY0" fmla="*/ 88713 h 1881732"/>
              <a:gd name="connsiteX1" fmla="*/ 83488 w 470671"/>
              <a:gd name="connsiteY1" fmla="*/ 88713 h 1881732"/>
              <a:gd name="connsiteX2" fmla="*/ 127221 w 470671"/>
              <a:gd name="connsiteY2" fmla="*/ 92688 h 1881732"/>
              <a:gd name="connsiteX3" fmla="*/ 143123 w 470671"/>
              <a:gd name="connsiteY3" fmla="*/ 96664 h 1881732"/>
              <a:gd name="connsiteX4" fmla="*/ 155050 w 470671"/>
              <a:gd name="connsiteY4" fmla="*/ 100640 h 1881732"/>
              <a:gd name="connsiteX5" fmla="*/ 278295 w 470671"/>
              <a:gd name="connsiteY5" fmla="*/ 104615 h 1881732"/>
              <a:gd name="connsiteX6" fmla="*/ 322028 w 470671"/>
              <a:gd name="connsiteY6" fmla="*/ 108591 h 1881732"/>
              <a:gd name="connsiteX7" fmla="*/ 341906 w 470671"/>
              <a:gd name="connsiteY7" fmla="*/ 112567 h 1881732"/>
              <a:gd name="connsiteX8" fmla="*/ 470652 w 470671"/>
              <a:gd name="connsiteY8" fmla="*/ 136420 h 1881732"/>
              <a:gd name="connsiteX9" fmla="*/ 405517 w 470671"/>
              <a:gd name="connsiteY9" fmla="*/ 1881732 h 1881732"/>
              <a:gd name="connsiteX10" fmla="*/ 0 w 470671"/>
              <a:gd name="connsiteY10" fmla="*/ 1476215 h 1881732"/>
              <a:gd name="connsiteX11" fmla="*/ 34765 w 470671"/>
              <a:gd name="connsiteY11" fmla="*/ 653579 h 1881732"/>
              <a:gd name="connsiteX12" fmla="*/ 67540 w 470671"/>
              <a:gd name="connsiteY12" fmla="*/ 88713 h 1881732"/>
              <a:gd name="connsiteX0" fmla="*/ 67540 w 470671"/>
              <a:gd name="connsiteY0" fmla="*/ 89973 h 1882992"/>
              <a:gd name="connsiteX1" fmla="*/ 83488 w 470671"/>
              <a:gd name="connsiteY1" fmla="*/ 89973 h 1882992"/>
              <a:gd name="connsiteX2" fmla="*/ 127221 w 470671"/>
              <a:gd name="connsiteY2" fmla="*/ 93948 h 1882992"/>
              <a:gd name="connsiteX3" fmla="*/ 143123 w 470671"/>
              <a:gd name="connsiteY3" fmla="*/ 97924 h 1882992"/>
              <a:gd name="connsiteX4" fmla="*/ 155050 w 470671"/>
              <a:gd name="connsiteY4" fmla="*/ 101900 h 1882992"/>
              <a:gd name="connsiteX5" fmla="*/ 278295 w 470671"/>
              <a:gd name="connsiteY5" fmla="*/ 105875 h 1882992"/>
              <a:gd name="connsiteX6" fmla="*/ 322028 w 470671"/>
              <a:gd name="connsiteY6" fmla="*/ 109851 h 1882992"/>
              <a:gd name="connsiteX7" fmla="*/ 470652 w 470671"/>
              <a:gd name="connsiteY7" fmla="*/ 137680 h 1882992"/>
              <a:gd name="connsiteX8" fmla="*/ 405517 w 470671"/>
              <a:gd name="connsiteY8" fmla="*/ 1882992 h 1882992"/>
              <a:gd name="connsiteX9" fmla="*/ 0 w 470671"/>
              <a:gd name="connsiteY9" fmla="*/ 1477475 h 1882992"/>
              <a:gd name="connsiteX10" fmla="*/ 34765 w 470671"/>
              <a:gd name="connsiteY10" fmla="*/ 654839 h 1882992"/>
              <a:gd name="connsiteX11" fmla="*/ 67540 w 470671"/>
              <a:gd name="connsiteY11" fmla="*/ 89973 h 1882992"/>
              <a:gd name="connsiteX0" fmla="*/ 67540 w 470671"/>
              <a:gd name="connsiteY0" fmla="*/ 91247 h 1884266"/>
              <a:gd name="connsiteX1" fmla="*/ 83488 w 470671"/>
              <a:gd name="connsiteY1" fmla="*/ 91247 h 1884266"/>
              <a:gd name="connsiteX2" fmla="*/ 127221 w 470671"/>
              <a:gd name="connsiteY2" fmla="*/ 95222 h 1884266"/>
              <a:gd name="connsiteX3" fmla="*/ 143123 w 470671"/>
              <a:gd name="connsiteY3" fmla="*/ 99198 h 1884266"/>
              <a:gd name="connsiteX4" fmla="*/ 155050 w 470671"/>
              <a:gd name="connsiteY4" fmla="*/ 103174 h 1884266"/>
              <a:gd name="connsiteX5" fmla="*/ 278295 w 470671"/>
              <a:gd name="connsiteY5" fmla="*/ 107149 h 1884266"/>
              <a:gd name="connsiteX6" fmla="*/ 470652 w 470671"/>
              <a:gd name="connsiteY6" fmla="*/ 138954 h 1884266"/>
              <a:gd name="connsiteX7" fmla="*/ 405517 w 470671"/>
              <a:gd name="connsiteY7" fmla="*/ 1884266 h 1884266"/>
              <a:gd name="connsiteX8" fmla="*/ 0 w 470671"/>
              <a:gd name="connsiteY8" fmla="*/ 1478749 h 1884266"/>
              <a:gd name="connsiteX9" fmla="*/ 34765 w 470671"/>
              <a:gd name="connsiteY9" fmla="*/ 656113 h 1884266"/>
              <a:gd name="connsiteX10" fmla="*/ 67540 w 470671"/>
              <a:gd name="connsiteY10" fmla="*/ 91247 h 1884266"/>
              <a:gd name="connsiteX0" fmla="*/ 67540 w 571401"/>
              <a:gd name="connsiteY0" fmla="*/ 0 h 1793019"/>
              <a:gd name="connsiteX1" fmla="*/ 83488 w 571401"/>
              <a:gd name="connsiteY1" fmla="*/ 0 h 1793019"/>
              <a:gd name="connsiteX2" fmla="*/ 127221 w 571401"/>
              <a:gd name="connsiteY2" fmla="*/ 3975 h 1793019"/>
              <a:gd name="connsiteX3" fmla="*/ 143123 w 571401"/>
              <a:gd name="connsiteY3" fmla="*/ 7951 h 1793019"/>
              <a:gd name="connsiteX4" fmla="*/ 155050 w 571401"/>
              <a:gd name="connsiteY4" fmla="*/ 11927 h 1793019"/>
              <a:gd name="connsiteX5" fmla="*/ 278295 w 571401"/>
              <a:gd name="connsiteY5" fmla="*/ 15902 h 1793019"/>
              <a:gd name="connsiteX6" fmla="*/ 470652 w 571401"/>
              <a:gd name="connsiteY6" fmla="*/ 47707 h 1793019"/>
              <a:gd name="connsiteX7" fmla="*/ 405517 w 571401"/>
              <a:gd name="connsiteY7" fmla="*/ 1793019 h 1793019"/>
              <a:gd name="connsiteX8" fmla="*/ 0 w 571401"/>
              <a:gd name="connsiteY8" fmla="*/ 1387502 h 1793019"/>
              <a:gd name="connsiteX9" fmla="*/ 34765 w 571401"/>
              <a:gd name="connsiteY9" fmla="*/ 564866 h 1793019"/>
              <a:gd name="connsiteX10" fmla="*/ 67540 w 571401"/>
              <a:gd name="connsiteY10" fmla="*/ 0 h 1793019"/>
              <a:gd name="connsiteX0" fmla="*/ 67540 w 490025"/>
              <a:gd name="connsiteY0" fmla="*/ 68882 h 1866027"/>
              <a:gd name="connsiteX1" fmla="*/ 83488 w 490025"/>
              <a:gd name="connsiteY1" fmla="*/ 68882 h 1866027"/>
              <a:gd name="connsiteX2" fmla="*/ 127221 w 490025"/>
              <a:gd name="connsiteY2" fmla="*/ 72857 h 1866027"/>
              <a:gd name="connsiteX3" fmla="*/ 143123 w 490025"/>
              <a:gd name="connsiteY3" fmla="*/ 76833 h 1866027"/>
              <a:gd name="connsiteX4" fmla="*/ 155050 w 490025"/>
              <a:gd name="connsiteY4" fmla="*/ 80809 h 1866027"/>
              <a:gd name="connsiteX5" fmla="*/ 278295 w 490025"/>
              <a:gd name="connsiteY5" fmla="*/ 84784 h 1866027"/>
              <a:gd name="connsiteX6" fmla="*/ 470652 w 490025"/>
              <a:gd name="connsiteY6" fmla="*/ 116589 h 1866027"/>
              <a:gd name="connsiteX7" fmla="*/ 476016 w 490025"/>
              <a:gd name="connsiteY7" fmla="*/ 1558780 h 1866027"/>
              <a:gd name="connsiteX8" fmla="*/ 405517 w 490025"/>
              <a:gd name="connsiteY8" fmla="*/ 1861901 h 1866027"/>
              <a:gd name="connsiteX9" fmla="*/ 0 w 490025"/>
              <a:gd name="connsiteY9" fmla="*/ 1456384 h 1866027"/>
              <a:gd name="connsiteX10" fmla="*/ 34765 w 490025"/>
              <a:gd name="connsiteY10" fmla="*/ 633748 h 1866027"/>
              <a:gd name="connsiteX11" fmla="*/ 67540 w 490025"/>
              <a:gd name="connsiteY11" fmla="*/ 68882 h 1866027"/>
              <a:gd name="connsiteX0" fmla="*/ 67540 w 513834"/>
              <a:gd name="connsiteY0" fmla="*/ 65160 h 1862305"/>
              <a:gd name="connsiteX1" fmla="*/ 83488 w 513834"/>
              <a:gd name="connsiteY1" fmla="*/ 65160 h 1862305"/>
              <a:gd name="connsiteX2" fmla="*/ 127221 w 513834"/>
              <a:gd name="connsiteY2" fmla="*/ 69135 h 1862305"/>
              <a:gd name="connsiteX3" fmla="*/ 143123 w 513834"/>
              <a:gd name="connsiteY3" fmla="*/ 73111 h 1862305"/>
              <a:gd name="connsiteX4" fmla="*/ 155050 w 513834"/>
              <a:gd name="connsiteY4" fmla="*/ 77087 h 1862305"/>
              <a:gd name="connsiteX5" fmla="*/ 278295 w 513834"/>
              <a:gd name="connsiteY5" fmla="*/ 81062 h 1862305"/>
              <a:gd name="connsiteX6" fmla="*/ 502550 w 513834"/>
              <a:gd name="connsiteY6" fmla="*/ 118183 h 1862305"/>
              <a:gd name="connsiteX7" fmla="*/ 476016 w 513834"/>
              <a:gd name="connsiteY7" fmla="*/ 1555058 h 1862305"/>
              <a:gd name="connsiteX8" fmla="*/ 405517 w 513834"/>
              <a:gd name="connsiteY8" fmla="*/ 1858179 h 1862305"/>
              <a:gd name="connsiteX9" fmla="*/ 0 w 513834"/>
              <a:gd name="connsiteY9" fmla="*/ 1452662 h 1862305"/>
              <a:gd name="connsiteX10" fmla="*/ 34765 w 513834"/>
              <a:gd name="connsiteY10" fmla="*/ 630026 h 1862305"/>
              <a:gd name="connsiteX11" fmla="*/ 67540 w 513834"/>
              <a:gd name="connsiteY11" fmla="*/ 65160 h 1862305"/>
              <a:gd name="connsiteX0" fmla="*/ 67540 w 598000"/>
              <a:gd name="connsiteY0" fmla="*/ 0 h 1797145"/>
              <a:gd name="connsiteX1" fmla="*/ 83488 w 598000"/>
              <a:gd name="connsiteY1" fmla="*/ 0 h 1797145"/>
              <a:gd name="connsiteX2" fmla="*/ 127221 w 598000"/>
              <a:gd name="connsiteY2" fmla="*/ 3975 h 1797145"/>
              <a:gd name="connsiteX3" fmla="*/ 143123 w 598000"/>
              <a:gd name="connsiteY3" fmla="*/ 7951 h 1797145"/>
              <a:gd name="connsiteX4" fmla="*/ 155050 w 598000"/>
              <a:gd name="connsiteY4" fmla="*/ 11927 h 1797145"/>
              <a:gd name="connsiteX5" fmla="*/ 278295 w 598000"/>
              <a:gd name="connsiteY5" fmla="*/ 15902 h 1797145"/>
              <a:gd name="connsiteX6" fmla="*/ 502550 w 598000"/>
              <a:gd name="connsiteY6" fmla="*/ 53023 h 1797145"/>
              <a:gd name="connsiteX7" fmla="*/ 476016 w 598000"/>
              <a:gd name="connsiteY7" fmla="*/ 1489898 h 1797145"/>
              <a:gd name="connsiteX8" fmla="*/ 405517 w 598000"/>
              <a:gd name="connsiteY8" fmla="*/ 1793019 h 1797145"/>
              <a:gd name="connsiteX9" fmla="*/ 0 w 598000"/>
              <a:gd name="connsiteY9" fmla="*/ 1387502 h 1797145"/>
              <a:gd name="connsiteX10" fmla="*/ 34765 w 598000"/>
              <a:gd name="connsiteY10" fmla="*/ 564866 h 1797145"/>
              <a:gd name="connsiteX11" fmla="*/ 67540 w 598000"/>
              <a:gd name="connsiteY11" fmla="*/ 0 h 179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8000" h="1797145">
                <a:moveTo>
                  <a:pt x="67540" y="0"/>
                </a:moveTo>
                <a:lnTo>
                  <a:pt x="83488" y="0"/>
                </a:lnTo>
                <a:cubicBezTo>
                  <a:pt x="98066" y="1325"/>
                  <a:pt x="112712" y="2040"/>
                  <a:pt x="127221" y="3975"/>
                </a:cubicBezTo>
                <a:cubicBezTo>
                  <a:pt x="132637" y="4697"/>
                  <a:pt x="137869" y="6450"/>
                  <a:pt x="143123" y="7951"/>
                </a:cubicBezTo>
                <a:cubicBezTo>
                  <a:pt x="147152" y="9102"/>
                  <a:pt x="150866" y="11681"/>
                  <a:pt x="155050" y="11927"/>
                </a:cubicBezTo>
                <a:cubicBezTo>
                  <a:pt x="196082" y="14341"/>
                  <a:pt x="237213" y="14577"/>
                  <a:pt x="278295" y="15902"/>
                </a:cubicBezTo>
                <a:cubicBezTo>
                  <a:pt x="330895" y="21865"/>
                  <a:pt x="278211" y="30641"/>
                  <a:pt x="502550" y="53023"/>
                </a:cubicBezTo>
                <a:cubicBezTo>
                  <a:pt x="726889" y="75405"/>
                  <a:pt x="486872" y="1199013"/>
                  <a:pt x="476016" y="1489898"/>
                </a:cubicBezTo>
                <a:cubicBezTo>
                  <a:pt x="465160" y="1780783"/>
                  <a:pt x="475106" y="1810971"/>
                  <a:pt x="405517" y="1793019"/>
                </a:cubicBezTo>
                <a:lnTo>
                  <a:pt x="0" y="1387502"/>
                </a:lnTo>
                <a:cubicBezTo>
                  <a:pt x="13360" y="1111518"/>
                  <a:pt x="21405" y="840850"/>
                  <a:pt x="34765" y="564866"/>
                </a:cubicBezTo>
                <a:lnTo>
                  <a:pt x="67540" y="0"/>
                </a:lnTo>
                <a:close/>
              </a:path>
            </a:pathLst>
          </a:custGeom>
          <a:solidFill>
            <a:srgbClr val="F0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20" y="114474"/>
            <a:ext cx="4177084" cy="1143000"/>
          </a:xfrm>
          <a:solidFill>
            <a:srgbClr val="7EA0C6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BA4DB"/>
                </a:solidFill>
              </a:rPr>
              <a:t>Colorado River Basin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920" y="1108838"/>
            <a:ext cx="5082207" cy="56346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>
                <a:solidFill>
                  <a:srgbClr val="7BA4DB"/>
                </a:solidFill>
              </a:rPr>
              <a:t>243,000 miles</a:t>
            </a:r>
            <a:r>
              <a:rPr lang="en-US" sz="3200" baseline="30000" dirty="0">
                <a:solidFill>
                  <a:srgbClr val="7BA4DB"/>
                </a:solidFill>
              </a:rPr>
              <a:t>2</a:t>
            </a:r>
          </a:p>
          <a:p>
            <a:pPr>
              <a:buNone/>
            </a:pPr>
            <a:r>
              <a:rPr lang="en-US" sz="3200" dirty="0">
                <a:solidFill>
                  <a:srgbClr val="7BA4DB"/>
                </a:solidFill>
              </a:rPr>
              <a:t>40 million people</a:t>
            </a:r>
          </a:p>
          <a:p>
            <a:pPr>
              <a:buNone/>
            </a:pPr>
            <a:r>
              <a:rPr lang="en-US" sz="3200" dirty="0">
                <a:solidFill>
                  <a:srgbClr val="7BA4DB"/>
                </a:solidFill>
              </a:rPr>
              <a:t>5</a:t>
            </a:r>
            <a:r>
              <a:rPr lang="en-US" sz="3200" baseline="30000" dirty="0">
                <a:solidFill>
                  <a:srgbClr val="7BA4DB"/>
                </a:solidFill>
              </a:rPr>
              <a:t>th</a:t>
            </a:r>
            <a:r>
              <a:rPr lang="en-US" sz="3200" dirty="0">
                <a:solidFill>
                  <a:srgbClr val="7BA4DB"/>
                </a:solidFill>
              </a:rPr>
              <a:t> largest economy</a:t>
            </a:r>
          </a:p>
          <a:p>
            <a:pPr>
              <a:buNone/>
            </a:pPr>
            <a:r>
              <a:rPr lang="en-US" sz="3200" b="1" dirty="0">
                <a:solidFill>
                  <a:srgbClr val="7BA4DB"/>
                </a:solidFill>
              </a:rPr>
              <a:t>National food security</a:t>
            </a:r>
          </a:p>
          <a:p>
            <a:pPr>
              <a:buNone/>
            </a:pPr>
            <a:r>
              <a:rPr lang="en-US" sz="3200" dirty="0">
                <a:solidFill>
                  <a:srgbClr val="7BA4DB"/>
                </a:solidFill>
              </a:rPr>
              <a:t>20 years of aridification</a:t>
            </a:r>
          </a:p>
          <a:p>
            <a:pPr>
              <a:buNone/>
            </a:pPr>
            <a:r>
              <a:rPr lang="en-US" sz="3200" dirty="0">
                <a:solidFill>
                  <a:srgbClr val="7BA4DB"/>
                </a:solidFill>
              </a:rPr>
              <a:t>50 years of rapid growth </a:t>
            </a:r>
          </a:p>
          <a:p>
            <a:pPr>
              <a:buNone/>
            </a:pPr>
            <a:r>
              <a:rPr lang="en-US" sz="3200" dirty="0">
                <a:solidFill>
                  <a:srgbClr val="7BA4DB"/>
                </a:solidFill>
              </a:rPr>
              <a:t>100-year-old Law of the River</a:t>
            </a:r>
          </a:p>
        </p:txBody>
      </p:sp>
      <p:pic>
        <p:nvPicPr>
          <p:cNvPr id="4" name="Picture 2" descr="https://coyotegulch.files.wordpress.com/2015/12/coloradoriverbasinviausg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5253" y="-133517"/>
            <a:ext cx="5638800" cy="718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ww.mwdoc.com/cms2/ckfinder/files/images/California%20topo%20m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1257">
            <a:off x="4347783" y="909261"/>
            <a:ext cx="4121404" cy="45579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7810967" y="1862878"/>
            <a:ext cx="3430397" cy="4100601"/>
          </a:xfrm>
          <a:custGeom>
            <a:avLst/>
            <a:gdLst>
              <a:gd name="connsiteX0" fmla="*/ 3300242 w 3300242"/>
              <a:gd name="connsiteY0" fmla="*/ 0 h 4100601"/>
              <a:gd name="connsiteX1" fmla="*/ 3277524 w 3300242"/>
              <a:gd name="connsiteY1" fmla="*/ 11359 h 4100601"/>
              <a:gd name="connsiteX2" fmla="*/ 3232088 w 3300242"/>
              <a:gd name="connsiteY2" fmla="*/ 22718 h 4100601"/>
              <a:gd name="connsiteX3" fmla="*/ 3175292 w 3300242"/>
              <a:gd name="connsiteY3" fmla="*/ 45436 h 4100601"/>
              <a:gd name="connsiteX4" fmla="*/ 3141215 w 3300242"/>
              <a:gd name="connsiteY4" fmla="*/ 68154 h 4100601"/>
              <a:gd name="connsiteX5" fmla="*/ 3107138 w 3300242"/>
              <a:gd name="connsiteY5" fmla="*/ 79513 h 4100601"/>
              <a:gd name="connsiteX6" fmla="*/ 3090100 w 3300242"/>
              <a:gd name="connsiteY6" fmla="*/ 85193 h 4100601"/>
              <a:gd name="connsiteX7" fmla="*/ 3073061 w 3300242"/>
              <a:gd name="connsiteY7" fmla="*/ 102231 h 4100601"/>
              <a:gd name="connsiteX8" fmla="*/ 3056023 w 3300242"/>
              <a:gd name="connsiteY8" fmla="*/ 107911 h 4100601"/>
              <a:gd name="connsiteX9" fmla="*/ 3016266 w 3300242"/>
              <a:gd name="connsiteY9" fmla="*/ 124949 h 4100601"/>
              <a:gd name="connsiteX10" fmla="*/ 2959471 w 3300242"/>
              <a:gd name="connsiteY10" fmla="*/ 141988 h 4100601"/>
              <a:gd name="connsiteX11" fmla="*/ 2931074 w 3300242"/>
              <a:gd name="connsiteY11" fmla="*/ 176065 h 4100601"/>
              <a:gd name="connsiteX12" fmla="*/ 2925394 w 3300242"/>
              <a:gd name="connsiteY12" fmla="*/ 193103 h 4100601"/>
              <a:gd name="connsiteX13" fmla="*/ 2908356 w 3300242"/>
              <a:gd name="connsiteY13" fmla="*/ 204462 h 4100601"/>
              <a:gd name="connsiteX14" fmla="*/ 2885638 w 3300242"/>
              <a:gd name="connsiteY14" fmla="*/ 238539 h 4100601"/>
              <a:gd name="connsiteX15" fmla="*/ 2862920 w 3300242"/>
              <a:gd name="connsiteY15" fmla="*/ 244219 h 4100601"/>
              <a:gd name="connsiteX16" fmla="*/ 2840202 w 3300242"/>
              <a:gd name="connsiteY16" fmla="*/ 255578 h 4100601"/>
              <a:gd name="connsiteX17" fmla="*/ 2823163 w 3300242"/>
              <a:gd name="connsiteY17" fmla="*/ 261257 h 4100601"/>
              <a:gd name="connsiteX18" fmla="*/ 2658458 w 3300242"/>
              <a:gd name="connsiteY18" fmla="*/ 278296 h 4100601"/>
              <a:gd name="connsiteX19" fmla="*/ 2624381 w 3300242"/>
              <a:gd name="connsiteY19" fmla="*/ 295334 h 4100601"/>
              <a:gd name="connsiteX20" fmla="*/ 2584624 w 3300242"/>
              <a:gd name="connsiteY20" fmla="*/ 312373 h 4100601"/>
              <a:gd name="connsiteX21" fmla="*/ 2544868 w 3300242"/>
              <a:gd name="connsiteY21" fmla="*/ 363488 h 4100601"/>
              <a:gd name="connsiteX22" fmla="*/ 2510791 w 3300242"/>
              <a:gd name="connsiteY22" fmla="*/ 403245 h 4100601"/>
              <a:gd name="connsiteX23" fmla="*/ 2499432 w 3300242"/>
              <a:gd name="connsiteY23" fmla="*/ 437322 h 4100601"/>
              <a:gd name="connsiteX24" fmla="*/ 2493752 w 3300242"/>
              <a:gd name="connsiteY24" fmla="*/ 488437 h 4100601"/>
              <a:gd name="connsiteX25" fmla="*/ 2425598 w 3300242"/>
              <a:gd name="connsiteY25" fmla="*/ 522514 h 4100601"/>
              <a:gd name="connsiteX26" fmla="*/ 2357444 w 3300242"/>
              <a:gd name="connsiteY26" fmla="*/ 528194 h 4100601"/>
              <a:gd name="connsiteX27" fmla="*/ 2340406 w 3300242"/>
              <a:gd name="connsiteY27" fmla="*/ 511155 h 4100601"/>
              <a:gd name="connsiteX28" fmla="*/ 2294970 w 3300242"/>
              <a:gd name="connsiteY28" fmla="*/ 499796 h 4100601"/>
              <a:gd name="connsiteX29" fmla="*/ 2198418 w 3300242"/>
              <a:gd name="connsiteY29" fmla="*/ 505476 h 4100601"/>
              <a:gd name="connsiteX30" fmla="*/ 2175700 w 3300242"/>
              <a:gd name="connsiteY30" fmla="*/ 522514 h 4100601"/>
              <a:gd name="connsiteX31" fmla="*/ 2152982 w 3300242"/>
              <a:gd name="connsiteY31" fmla="*/ 533873 h 4100601"/>
              <a:gd name="connsiteX32" fmla="*/ 2124584 w 3300242"/>
              <a:gd name="connsiteY32" fmla="*/ 584989 h 4100601"/>
              <a:gd name="connsiteX33" fmla="*/ 2118905 w 3300242"/>
              <a:gd name="connsiteY33" fmla="*/ 619066 h 4100601"/>
              <a:gd name="connsiteX34" fmla="*/ 2096187 w 3300242"/>
              <a:gd name="connsiteY34" fmla="*/ 681540 h 4100601"/>
              <a:gd name="connsiteX35" fmla="*/ 2079148 w 3300242"/>
              <a:gd name="connsiteY35" fmla="*/ 692899 h 4100601"/>
              <a:gd name="connsiteX36" fmla="*/ 2045071 w 3300242"/>
              <a:gd name="connsiteY36" fmla="*/ 732656 h 4100601"/>
              <a:gd name="connsiteX37" fmla="*/ 2033712 w 3300242"/>
              <a:gd name="connsiteY37" fmla="*/ 749694 h 4100601"/>
              <a:gd name="connsiteX38" fmla="*/ 1999635 w 3300242"/>
              <a:gd name="connsiteY38" fmla="*/ 783771 h 4100601"/>
              <a:gd name="connsiteX39" fmla="*/ 1982597 w 3300242"/>
              <a:gd name="connsiteY39" fmla="*/ 800810 h 4100601"/>
              <a:gd name="connsiteX40" fmla="*/ 1971238 w 3300242"/>
              <a:gd name="connsiteY40" fmla="*/ 829207 h 4100601"/>
              <a:gd name="connsiteX41" fmla="*/ 1948520 w 3300242"/>
              <a:gd name="connsiteY41" fmla="*/ 840566 h 4100601"/>
              <a:gd name="connsiteX42" fmla="*/ 1931481 w 3300242"/>
              <a:gd name="connsiteY42" fmla="*/ 857605 h 4100601"/>
              <a:gd name="connsiteX43" fmla="*/ 1908763 w 3300242"/>
              <a:gd name="connsiteY43" fmla="*/ 874643 h 4100601"/>
              <a:gd name="connsiteX44" fmla="*/ 1891725 w 3300242"/>
              <a:gd name="connsiteY44" fmla="*/ 914400 h 4100601"/>
              <a:gd name="connsiteX45" fmla="*/ 1880366 w 3300242"/>
              <a:gd name="connsiteY45" fmla="*/ 954157 h 4100601"/>
              <a:gd name="connsiteX46" fmla="*/ 1857648 w 3300242"/>
              <a:gd name="connsiteY46" fmla="*/ 988234 h 4100601"/>
              <a:gd name="connsiteX47" fmla="*/ 1846289 w 3300242"/>
              <a:gd name="connsiteY47" fmla="*/ 1010952 h 4100601"/>
              <a:gd name="connsiteX48" fmla="*/ 1817891 w 3300242"/>
              <a:gd name="connsiteY48" fmla="*/ 1027990 h 4100601"/>
              <a:gd name="connsiteX49" fmla="*/ 1789494 w 3300242"/>
              <a:gd name="connsiteY49" fmla="*/ 1067747 h 4100601"/>
              <a:gd name="connsiteX50" fmla="*/ 1783814 w 3300242"/>
              <a:gd name="connsiteY50" fmla="*/ 1090465 h 4100601"/>
              <a:gd name="connsiteX51" fmla="*/ 1766776 w 3300242"/>
              <a:gd name="connsiteY51" fmla="*/ 1158619 h 4100601"/>
              <a:gd name="connsiteX52" fmla="*/ 1749737 w 3300242"/>
              <a:gd name="connsiteY52" fmla="*/ 1169978 h 4100601"/>
              <a:gd name="connsiteX53" fmla="*/ 1732699 w 3300242"/>
              <a:gd name="connsiteY53" fmla="*/ 1198375 h 4100601"/>
              <a:gd name="connsiteX54" fmla="*/ 1715660 w 3300242"/>
              <a:gd name="connsiteY54" fmla="*/ 1204055 h 4100601"/>
              <a:gd name="connsiteX55" fmla="*/ 1692942 w 3300242"/>
              <a:gd name="connsiteY55" fmla="*/ 1221093 h 4100601"/>
              <a:gd name="connsiteX56" fmla="*/ 1675904 w 3300242"/>
              <a:gd name="connsiteY56" fmla="*/ 1232452 h 4100601"/>
              <a:gd name="connsiteX57" fmla="*/ 1670224 w 3300242"/>
              <a:gd name="connsiteY57" fmla="*/ 1255170 h 4100601"/>
              <a:gd name="connsiteX58" fmla="*/ 1653186 w 3300242"/>
              <a:gd name="connsiteY58" fmla="*/ 1266529 h 4100601"/>
              <a:gd name="connsiteX59" fmla="*/ 1619109 w 3300242"/>
              <a:gd name="connsiteY59" fmla="*/ 1311965 h 4100601"/>
              <a:gd name="connsiteX60" fmla="*/ 1602070 w 3300242"/>
              <a:gd name="connsiteY60" fmla="*/ 1346042 h 4100601"/>
              <a:gd name="connsiteX61" fmla="*/ 1590711 w 3300242"/>
              <a:gd name="connsiteY61" fmla="*/ 1363081 h 4100601"/>
              <a:gd name="connsiteX62" fmla="*/ 1562314 w 3300242"/>
              <a:gd name="connsiteY62" fmla="*/ 1408517 h 4100601"/>
              <a:gd name="connsiteX63" fmla="*/ 1533916 w 3300242"/>
              <a:gd name="connsiteY63" fmla="*/ 1419876 h 4100601"/>
              <a:gd name="connsiteX64" fmla="*/ 1522557 w 3300242"/>
              <a:gd name="connsiteY64" fmla="*/ 1436914 h 4100601"/>
              <a:gd name="connsiteX65" fmla="*/ 1477121 w 3300242"/>
              <a:gd name="connsiteY65" fmla="*/ 1448273 h 4100601"/>
              <a:gd name="connsiteX66" fmla="*/ 1460083 w 3300242"/>
              <a:gd name="connsiteY66" fmla="*/ 1453953 h 4100601"/>
              <a:gd name="connsiteX67" fmla="*/ 1437365 w 3300242"/>
              <a:gd name="connsiteY67" fmla="*/ 1482350 h 4100601"/>
              <a:gd name="connsiteX68" fmla="*/ 1420326 w 3300242"/>
              <a:gd name="connsiteY68" fmla="*/ 1505068 h 4100601"/>
              <a:gd name="connsiteX69" fmla="*/ 1386249 w 3300242"/>
              <a:gd name="connsiteY69" fmla="*/ 1522107 h 4100601"/>
              <a:gd name="connsiteX70" fmla="*/ 1352172 w 3300242"/>
              <a:gd name="connsiteY70" fmla="*/ 1539145 h 4100601"/>
              <a:gd name="connsiteX71" fmla="*/ 1323774 w 3300242"/>
              <a:gd name="connsiteY71" fmla="*/ 1573222 h 4100601"/>
              <a:gd name="connsiteX72" fmla="*/ 1306736 w 3300242"/>
              <a:gd name="connsiteY72" fmla="*/ 1612979 h 4100601"/>
              <a:gd name="connsiteX73" fmla="*/ 1301056 w 3300242"/>
              <a:gd name="connsiteY73" fmla="*/ 1652735 h 4100601"/>
              <a:gd name="connsiteX74" fmla="*/ 1289697 w 3300242"/>
              <a:gd name="connsiteY74" fmla="*/ 1675453 h 4100601"/>
              <a:gd name="connsiteX75" fmla="*/ 1284018 w 3300242"/>
              <a:gd name="connsiteY75" fmla="*/ 1692492 h 4100601"/>
              <a:gd name="connsiteX76" fmla="*/ 1261300 w 3300242"/>
              <a:gd name="connsiteY76" fmla="*/ 1732248 h 4100601"/>
              <a:gd name="connsiteX77" fmla="*/ 1255620 w 3300242"/>
              <a:gd name="connsiteY77" fmla="*/ 1823121 h 4100601"/>
              <a:gd name="connsiteX78" fmla="*/ 1238582 w 3300242"/>
              <a:gd name="connsiteY78" fmla="*/ 1834480 h 4100601"/>
              <a:gd name="connsiteX79" fmla="*/ 1221543 w 3300242"/>
              <a:gd name="connsiteY79" fmla="*/ 1948070 h 4100601"/>
              <a:gd name="connsiteX80" fmla="*/ 1215864 w 3300242"/>
              <a:gd name="connsiteY80" fmla="*/ 1965108 h 4100601"/>
              <a:gd name="connsiteX81" fmla="*/ 1198825 w 3300242"/>
              <a:gd name="connsiteY81" fmla="*/ 1970788 h 4100601"/>
              <a:gd name="connsiteX82" fmla="*/ 1159069 w 3300242"/>
              <a:gd name="connsiteY82" fmla="*/ 1976467 h 4100601"/>
              <a:gd name="connsiteX83" fmla="*/ 1142030 w 3300242"/>
              <a:gd name="connsiteY83" fmla="*/ 1965108 h 4100601"/>
              <a:gd name="connsiteX84" fmla="*/ 1119312 w 3300242"/>
              <a:gd name="connsiteY84" fmla="*/ 1936711 h 4100601"/>
              <a:gd name="connsiteX85" fmla="*/ 1113633 w 3300242"/>
              <a:gd name="connsiteY85" fmla="*/ 1913993 h 4100601"/>
              <a:gd name="connsiteX86" fmla="*/ 1079556 w 3300242"/>
              <a:gd name="connsiteY86" fmla="*/ 1891275 h 4100601"/>
              <a:gd name="connsiteX87" fmla="*/ 977325 w 3300242"/>
              <a:gd name="connsiteY87" fmla="*/ 1908313 h 4100601"/>
              <a:gd name="connsiteX88" fmla="*/ 971645 w 3300242"/>
              <a:gd name="connsiteY88" fmla="*/ 1891275 h 4100601"/>
              <a:gd name="connsiteX89" fmla="*/ 977325 w 3300242"/>
              <a:gd name="connsiteY89" fmla="*/ 1874236 h 4100601"/>
              <a:gd name="connsiteX90" fmla="*/ 1005722 w 3300242"/>
              <a:gd name="connsiteY90" fmla="*/ 1840159 h 4100601"/>
              <a:gd name="connsiteX91" fmla="*/ 1045479 w 3300242"/>
              <a:gd name="connsiteY91" fmla="*/ 1834480 h 4100601"/>
              <a:gd name="connsiteX92" fmla="*/ 1028440 w 3300242"/>
              <a:gd name="connsiteY92" fmla="*/ 1817441 h 4100601"/>
              <a:gd name="connsiteX93" fmla="*/ 926209 w 3300242"/>
              <a:gd name="connsiteY93" fmla="*/ 1828800 h 4100601"/>
              <a:gd name="connsiteX94" fmla="*/ 909171 w 3300242"/>
              <a:gd name="connsiteY94" fmla="*/ 1840159 h 4100601"/>
              <a:gd name="connsiteX95" fmla="*/ 892132 w 3300242"/>
              <a:gd name="connsiteY95" fmla="*/ 1845839 h 4100601"/>
              <a:gd name="connsiteX96" fmla="*/ 869414 w 3300242"/>
              <a:gd name="connsiteY96" fmla="*/ 1874236 h 4100601"/>
              <a:gd name="connsiteX97" fmla="*/ 846696 w 3300242"/>
              <a:gd name="connsiteY97" fmla="*/ 1885595 h 4100601"/>
              <a:gd name="connsiteX98" fmla="*/ 823978 w 3300242"/>
              <a:gd name="connsiteY98" fmla="*/ 1902634 h 4100601"/>
              <a:gd name="connsiteX99" fmla="*/ 806940 w 3300242"/>
              <a:gd name="connsiteY99" fmla="*/ 1913993 h 4100601"/>
              <a:gd name="connsiteX100" fmla="*/ 784222 w 3300242"/>
              <a:gd name="connsiteY100" fmla="*/ 1936711 h 4100601"/>
              <a:gd name="connsiteX101" fmla="*/ 767183 w 3300242"/>
              <a:gd name="connsiteY101" fmla="*/ 1942390 h 4100601"/>
              <a:gd name="connsiteX102" fmla="*/ 744465 w 3300242"/>
              <a:gd name="connsiteY102" fmla="*/ 1953749 h 4100601"/>
              <a:gd name="connsiteX103" fmla="*/ 727427 w 3300242"/>
              <a:gd name="connsiteY103" fmla="*/ 1970788 h 4100601"/>
              <a:gd name="connsiteX104" fmla="*/ 710388 w 3300242"/>
              <a:gd name="connsiteY104" fmla="*/ 1982147 h 4100601"/>
              <a:gd name="connsiteX105" fmla="*/ 676311 w 3300242"/>
              <a:gd name="connsiteY105" fmla="*/ 2027583 h 4100601"/>
              <a:gd name="connsiteX106" fmla="*/ 647914 w 3300242"/>
              <a:gd name="connsiteY106" fmla="*/ 2095737 h 4100601"/>
              <a:gd name="connsiteX107" fmla="*/ 619516 w 3300242"/>
              <a:gd name="connsiteY107" fmla="*/ 2090057 h 4100601"/>
              <a:gd name="connsiteX108" fmla="*/ 608157 w 3300242"/>
              <a:gd name="connsiteY108" fmla="*/ 2061660 h 4100601"/>
              <a:gd name="connsiteX109" fmla="*/ 602478 w 3300242"/>
              <a:gd name="connsiteY109" fmla="*/ 2044621 h 4100601"/>
              <a:gd name="connsiteX110" fmla="*/ 579760 w 3300242"/>
              <a:gd name="connsiteY110" fmla="*/ 1999185 h 4100601"/>
              <a:gd name="connsiteX111" fmla="*/ 540003 w 3300242"/>
              <a:gd name="connsiteY111" fmla="*/ 1976467 h 4100601"/>
              <a:gd name="connsiteX112" fmla="*/ 505926 w 3300242"/>
              <a:gd name="connsiteY112" fmla="*/ 1953749 h 4100601"/>
              <a:gd name="connsiteX113" fmla="*/ 488888 w 3300242"/>
              <a:gd name="connsiteY113" fmla="*/ 1936711 h 4100601"/>
              <a:gd name="connsiteX114" fmla="*/ 471849 w 3300242"/>
              <a:gd name="connsiteY114" fmla="*/ 1931031 h 4100601"/>
              <a:gd name="connsiteX115" fmla="*/ 449131 w 3300242"/>
              <a:gd name="connsiteY115" fmla="*/ 1919672 h 4100601"/>
              <a:gd name="connsiteX116" fmla="*/ 415054 w 3300242"/>
              <a:gd name="connsiteY116" fmla="*/ 1908313 h 4100601"/>
              <a:gd name="connsiteX117" fmla="*/ 392336 w 3300242"/>
              <a:gd name="connsiteY117" fmla="*/ 1953749 h 4100601"/>
              <a:gd name="connsiteX118" fmla="*/ 375297 w 3300242"/>
              <a:gd name="connsiteY118" fmla="*/ 1959429 h 4100601"/>
              <a:gd name="connsiteX119" fmla="*/ 324182 w 3300242"/>
              <a:gd name="connsiteY119" fmla="*/ 1953749 h 4100601"/>
              <a:gd name="connsiteX120" fmla="*/ 301464 w 3300242"/>
              <a:gd name="connsiteY120" fmla="*/ 1908313 h 4100601"/>
              <a:gd name="connsiteX121" fmla="*/ 278746 w 3300242"/>
              <a:gd name="connsiteY121" fmla="*/ 1902634 h 4100601"/>
              <a:gd name="connsiteX122" fmla="*/ 193553 w 3300242"/>
              <a:gd name="connsiteY122" fmla="*/ 1908313 h 4100601"/>
              <a:gd name="connsiteX123" fmla="*/ 182194 w 3300242"/>
              <a:gd name="connsiteY123" fmla="*/ 1931031 h 4100601"/>
              <a:gd name="connsiteX124" fmla="*/ 165156 w 3300242"/>
              <a:gd name="connsiteY124" fmla="*/ 1965108 h 4100601"/>
              <a:gd name="connsiteX125" fmla="*/ 170835 w 3300242"/>
              <a:gd name="connsiteY125" fmla="*/ 2027583 h 4100601"/>
              <a:gd name="connsiteX126" fmla="*/ 176515 w 3300242"/>
              <a:gd name="connsiteY126" fmla="*/ 2050301 h 4100601"/>
              <a:gd name="connsiteX127" fmla="*/ 182194 w 3300242"/>
              <a:gd name="connsiteY127" fmla="*/ 2090057 h 4100601"/>
              <a:gd name="connsiteX128" fmla="*/ 187874 w 3300242"/>
              <a:gd name="connsiteY128" fmla="*/ 2107096 h 4100601"/>
              <a:gd name="connsiteX129" fmla="*/ 204912 w 3300242"/>
              <a:gd name="connsiteY129" fmla="*/ 2118455 h 4100601"/>
              <a:gd name="connsiteX130" fmla="*/ 210592 w 3300242"/>
              <a:gd name="connsiteY130" fmla="*/ 2356994 h 4100601"/>
              <a:gd name="connsiteX131" fmla="*/ 216271 w 3300242"/>
              <a:gd name="connsiteY131" fmla="*/ 2374032 h 4100601"/>
              <a:gd name="connsiteX132" fmla="*/ 199233 w 3300242"/>
              <a:gd name="connsiteY132" fmla="*/ 2425148 h 4100601"/>
              <a:gd name="connsiteX133" fmla="*/ 204912 w 3300242"/>
              <a:gd name="connsiteY133" fmla="*/ 2442186 h 4100601"/>
              <a:gd name="connsiteX134" fmla="*/ 244669 w 3300242"/>
              <a:gd name="connsiteY134" fmla="*/ 2459225 h 4100601"/>
              <a:gd name="connsiteX135" fmla="*/ 250348 w 3300242"/>
              <a:gd name="connsiteY135" fmla="*/ 2476263 h 4100601"/>
              <a:gd name="connsiteX136" fmla="*/ 284425 w 3300242"/>
              <a:gd name="connsiteY136" fmla="*/ 2510340 h 4100601"/>
              <a:gd name="connsiteX137" fmla="*/ 295784 w 3300242"/>
              <a:gd name="connsiteY137" fmla="*/ 2584174 h 4100601"/>
              <a:gd name="connsiteX138" fmla="*/ 301464 w 3300242"/>
              <a:gd name="connsiteY138" fmla="*/ 2623930 h 4100601"/>
              <a:gd name="connsiteX139" fmla="*/ 318502 w 3300242"/>
              <a:gd name="connsiteY139" fmla="*/ 2635289 h 4100601"/>
              <a:gd name="connsiteX140" fmla="*/ 329861 w 3300242"/>
              <a:gd name="connsiteY140" fmla="*/ 2675046 h 4100601"/>
              <a:gd name="connsiteX141" fmla="*/ 335541 w 3300242"/>
              <a:gd name="connsiteY141" fmla="*/ 2697764 h 4100601"/>
              <a:gd name="connsiteX142" fmla="*/ 369618 w 3300242"/>
              <a:gd name="connsiteY142" fmla="*/ 2743200 h 4100601"/>
              <a:gd name="connsiteX143" fmla="*/ 375297 w 3300242"/>
              <a:gd name="connsiteY143" fmla="*/ 2765918 h 4100601"/>
              <a:gd name="connsiteX144" fmla="*/ 392336 w 3300242"/>
              <a:gd name="connsiteY144" fmla="*/ 2788636 h 4100601"/>
              <a:gd name="connsiteX145" fmla="*/ 386656 w 3300242"/>
              <a:gd name="connsiteY145" fmla="*/ 2811354 h 4100601"/>
              <a:gd name="connsiteX146" fmla="*/ 335541 w 3300242"/>
              <a:gd name="connsiteY146" fmla="*/ 2873829 h 4100601"/>
              <a:gd name="connsiteX147" fmla="*/ 295784 w 3300242"/>
              <a:gd name="connsiteY147" fmla="*/ 2896547 h 4100601"/>
              <a:gd name="connsiteX148" fmla="*/ 261707 w 3300242"/>
              <a:gd name="connsiteY148" fmla="*/ 2919265 h 4100601"/>
              <a:gd name="connsiteX149" fmla="*/ 238989 w 3300242"/>
              <a:gd name="connsiteY149" fmla="*/ 2981739 h 4100601"/>
              <a:gd name="connsiteX150" fmla="*/ 233310 w 3300242"/>
              <a:gd name="connsiteY150" fmla="*/ 3015816 h 4100601"/>
              <a:gd name="connsiteX151" fmla="*/ 204912 w 3300242"/>
              <a:gd name="connsiteY151" fmla="*/ 3186201 h 4100601"/>
              <a:gd name="connsiteX152" fmla="*/ 182194 w 3300242"/>
              <a:gd name="connsiteY152" fmla="*/ 3203240 h 4100601"/>
              <a:gd name="connsiteX153" fmla="*/ 159476 w 3300242"/>
              <a:gd name="connsiteY153" fmla="*/ 3254355 h 4100601"/>
              <a:gd name="connsiteX154" fmla="*/ 142438 w 3300242"/>
              <a:gd name="connsiteY154" fmla="*/ 3288432 h 4100601"/>
              <a:gd name="connsiteX155" fmla="*/ 148117 w 3300242"/>
              <a:gd name="connsiteY155" fmla="*/ 3350907 h 4100601"/>
              <a:gd name="connsiteX156" fmla="*/ 170835 w 3300242"/>
              <a:gd name="connsiteY156" fmla="*/ 3356586 h 4100601"/>
              <a:gd name="connsiteX157" fmla="*/ 204912 w 3300242"/>
              <a:gd name="connsiteY157" fmla="*/ 3379304 h 4100601"/>
              <a:gd name="connsiteX158" fmla="*/ 221951 w 3300242"/>
              <a:gd name="connsiteY158" fmla="*/ 3407702 h 4100601"/>
              <a:gd name="connsiteX159" fmla="*/ 238989 w 3300242"/>
              <a:gd name="connsiteY159" fmla="*/ 3419061 h 4100601"/>
              <a:gd name="connsiteX160" fmla="*/ 244669 w 3300242"/>
              <a:gd name="connsiteY160" fmla="*/ 3436099 h 4100601"/>
              <a:gd name="connsiteX161" fmla="*/ 261707 w 3300242"/>
              <a:gd name="connsiteY161" fmla="*/ 3453138 h 4100601"/>
              <a:gd name="connsiteX162" fmla="*/ 267387 w 3300242"/>
              <a:gd name="connsiteY162" fmla="*/ 3487215 h 4100601"/>
              <a:gd name="connsiteX163" fmla="*/ 256028 w 3300242"/>
              <a:gd name="connsiteY163" fmla="*/ 3504253 h 4100601"/>
              <a:gd name="connsiteX164" fmla="*/ 216271 w 3300242"/>
              <a:gd name="connsiteY164" fmla="*/ 3532651 h 4100601"/>
              <a:gd name="connsiteX165" fmla="*/ 182194 w 3300242"/>
              <a:gd name="connsiteY165" fmla="*/ 3555369 h 4100601"/>
              <a:gd name="connsiteX166" fmla="*/ 153797 w 3300242"/>
              <a:gd name="connsiteY166" fmla="*/ 3589446 h 4100601"/>
              <a:gd name="connsiteX167" fmla="*/ 136758 w 3300242"/>
              <a:gd name="connsiteY167" fmla="*/ 3600805 h 4100601"/>
              <a:gd name="connsiteX168" fmla="*/ 114040 w 3300242"/>
              <a:gd name="connsiteY168" fmla="*/ 3651921 h 4100601"/>
              <a:gd name="connsiteX169" fmla="*/ 85643 w 3300242"/>
              <a:gd name="connsiteY169" fmla="*/ 3668959 h 4100601"/>
              <a:gd name="connsiteX170" fmla="*/ 62925 w 3300242"/>
              <a:gd name="connsiteY170" fmla="*/ 3714395 h 4100601"/>
              <a:gd name="connsiteX171" fmla="*/ 45886 w 3300242"/>
              <a:gd name="connsiteY171" fmla="*/ 3725754 h 4100601"/>
              <a:gd name="connsiteX172" fmla="*/ 40207 w 3300242"/>
              <a:gd name="connsiteY172" fmla="*/ 3992691 h 4100601"/>
              <a:gd name="connsiteX173" fmla="*/ 62925 w 3300242"/>
              <a:gd name="connsiteY173" fmla="*/ 4004050 h 4100601"/>
              <a:gd name="connsiteX174" fmla="*/ 97002 w 3300242"/>
              <a:gd name="connsiteY174" fmla="*/ 4021088 h 4100601"/>
              <a:gd name="connsiteX175" fmla="*/ 148117 w 3300242"/>
              <a:gd name="connsiteY175" fmla="*/ 4066524 h 4100601"/>
              <a:gd name="connsiteX176" fmla="*/ 159476 w 3300242"/>
              <a:gd name="connsiteY176" fmla="*/ 4100601 h 4100601"/>
              <a:gd name="connsiteX0" fmla="*/ 3430397 w 3430397"/>
              <a:gd name="connsiteY0" fmla="*/ 0 h 4100601"/>
              <a:gd name="connsiteX1" fmla="*/ 3407679 w 3430397"/>
              <a:gd name="connsiteY1" fmla="*/ 11359 h 4100601"/>
              <a:gd name="connsiteX2" fmla="*/ 3362243 w 3430397"/>
              <a:gd name="connsiteY2" fmla="*/ 22718 h 4100601"/>
              <a:gd name="connsiteX3" fmla="*/ 3305447 w 3430397"/>
              <a:gd name="connsiteY3" fmla="*/ 45436 h 4100601"/>
              <a:gd name="connsiteX4" fmla="*/ 3271370 w 3430397"/>
              <a:gd name="connsiteY4" fmla="*/ 68154 h 4100601"/>
              <a:gd name="connsiteX5" fmla="*/ 3237293 w 3430397"/>
              <a:gd name="connsiteY5" fmla="*/ 79513 h 4100601"/>
              <a:gd name="connsiteX6" fmla="*/ 3220255 w 3430397"/>
              <a:gd name="connsiteY6" fmla="*/ 85193 h 4100601"/>
              <a:gd name="connsiteX7" fmla="*/ 3203216 w 3430397"/>
              <a:gd name="connsiteY7" fmla="*/ 102231 h 4100601"/>
              <a:gd name="connsiteX8" fmla="*/ 3186178 w 3430397"/>
              <a:gd name="connsiteY8" fmla="*/ 107911 h 4100601"/>
              <a:gd name="connsiteX9" fmla="*/ 3146421 w 3430397"/>
              <a:gd name="connsiteY9" fmla="*/ 124949 h 4100601"/>
              <a:gd name="connsiteX10" fmla="*/ 3089626 w 3430397"/>
              <a:gd name="connsiteY10" fmla="*/ 141988 h 4100601"/>
              <a:gd name="connsiteX11" fmla="*/ 3061229 w 3430397"/>
              <a:gd name="connsiteY11" fmla="*/ 176065 h 4100601"/>
              <a:gd name="connsiteX12" fmla="*/ 3055549 w 3430397"/>
              <a:gd name="connsiteY12" fmla="*/ 193103 h 4100601"/>
              <a:gd name="connsiteX13" fmla="*/ 3038511 w 3430397"/>
              <a:gd name="connsiteY13" fmla="*/ 204462 h 4100601"/>
              <a:gd name="connsiteX14" fmla="*/ 3015793 w 3430397"/>
              <a:gd name="connsiteY14" fmla="*/ 238539 h 4100601"/>
              <a:gd name="connsiteX15" fmla="*/ 2993075 w 3430397"/>
              <a:gd name="connsiteY15" fmla="*/ 244219 h 4100601"/>
              <a:gd name="connsiteX16" fmla="*/ 2970357 w 3430397"/>
              <a:gd name="connsiteY16" fmla="*/ 255578 h 4100601"/>
              <a:gd name="connsiteX17" fmla="*/ 2953318 w 3430397"/>
              <a:gd name="connsiteY17" fmla="*/ 261257 h 4100601"/>
              <a:gd name="connsiteX18" fmla="*/ 2788613 w 3430397"/>
              <a:gd name="connsiteY18" fmla="*/ 278296 h 4100601"/>
              <a:gd name="connsiteX19" fmla="*/ 2754536 w 3430397"/>
              <a:gd name="connsiteY19" fmla="*/ 295334 h 4100601"/>
              <a:gd name="connsiteX20" fmla="*/ 2714779 w 3430397"/>
              <a:gd name="connsiteY20" fmla="*/ 312373 h 4100601"/>
              <a:gd name="connsiteX21" fmla="*/ 2675023 w 3430397"/>
              <a:gd name="connsiteY21" fmla="*/ 363488 h 4100601"/>
              <a:gd name="connsiteX22" fmla="*/ 2640946 w 3430397"/>
              <a:gd name="connsiteY22" fmla="*/ 403245 h 4100601"/>
              <a:gd name="connsiteX23" fmla="*/ 2629587 w 3430397"/>
              <a:gd name="connsiteY23" fmla="*/ 437322 h 4100601"/>
              <a:gd name="connsiteX24" fmla="*/ 2623907 w 3430397"/>
              <a:gd name="connsiteY24" fmla="*/ 488437 h 4100601"/>
              <a:gd name="connsiteX25" fmla="*/ 2555753 w 3430397"/>
              <a:gd name="connsiteY25" fmla="*/ 522514 h 4100601"/>
              <a:gd name="connsiteX26" fmla="*/ 2487599 w 3430397"/>
              <a:gd name="connsiteY26" fmla="*/ 528194 h 4100601"/>
              <a:gd name="connsiteX27" fmla="*/ 2470561 w 3430397"/>
              <a:gd name="connsiteY27" fmla="*/ 511155 h 4100601"/>
              <a:gd name="connsiteX28" fmla="*/ 2425125 w 3430397"/>
              <a:gd name="connsiteY28" fmla="*/ 499796 h 4100601"/>
              <a:gd name="connsiteX29" fmla="*/ 2328573 w 3430397"/>
              <a:gd name="connsiteY29" fmla="*/ 505476 h 4100601"/>
              <a:gd name="connsiteX30" fmla="*/ 2305855 w 3430397"/>
              <a:gd name="connsiteY30" fmla="*/ 522514 h 4100601"/>
              <a:gd name="connsiteX31" fmla="*/ 2283137 w 3430397"/>
              <a:gd name="connsiteY31" fmla="*/ 533873 h 4100601"/>
              <a:gd name="connsiteX32" fmla="*/ 2254739 w 3430397"/>
              <a:gd name="connsiteY32" fmla="*/ 584989 h 4100601"/>
              <a:gd name="connsiteX33" fmla="*/ 2249060 w 3430397"/>
              <a:gd name="connsiteY33" fmla="*/ 619066 h 4100601"/>
              <a:gd name="connsiteX34" fmla="*/ 2226342 w 3430397"/>
              <a:gd name="connsiteY34" fmla="*/ 681540 h 4100601"/>
              <a:gd name="connsiteX35" fmla="*/ 2209303 w 3430397"/>
              <a:gd name="connsiteY35" fmla="*/ 692899 h 4100601"/>
              <a:gd name="connsiteX36" fmla="*/ 2175226 w 3430397"/>
              <a:gd name="connsiteY36" fmla="*/ 732656 h 4100601"/>
              <a:gd name="connsiteX37" fmla="*/ 2163867 w 3430397"/>
              <a:gd name="connsiteY37" fmla="*/ 749694 h 4100601"/>
              <a:gd name="connsiteX38" fmla="*/ 2129790 w 3430397"/>
              <a:gd name="connsiteY38" fmla="*/ 783771 h 4100601"/>
              <a:gd name="connsiteX39" fmla="*/ 2112752 w 3430397"/>
              <a:gd name="connsiteY39" fmla="*/ 800810 h 4100601"/>
              <a:gd name="connsiteX40" fmla="*/ 2101393 w 3430397"/>
              <a:gd name="connsiteY40" fmla="*/ 829207 h 4100601"/>
              <a:gd name="connsiteX41" fmla="*/ 2078675 w 3430397"/>
              <a:gd name="connsiteY41" fmla="*/ 840566 h 4100601"/>
              <a:gd name="connsiteX42" fmla="*/ 2061636 w 3430397"/>
              <a:gd name="connsiteY42" fmla="*/ 857605 h 4100601"/>
              <a:gd name="connsiteX43" fmla="*/ 2038918 w 3430397"/>
              <a:gd name="connsiteY43" fmla="*/ 874643 h 4100601"/>
              <a:gd name="connsiteX44" fmla="*/ 2021880 w 3430397"/>
              <a:gd name="connsiteY44" fmla="*/ 914400 h 4100601"/>
              <a:gd name="connsiteX45" fmla="*/ 2010521 w 3430397"/>
              <a:gd name="connsiteY45" fmla="*/ 954157 h 4100601"/>
              <a:gd name="connsiteX46" fmla="*/ 1987803 w 3430397"/>
              <a:gd name="connsiteY46" fmla="*/ 988234 h 4100601"/>
              <a:gd name="connsiteX47" fmla="*/ 1976444 w 3430397"/>
              <a:gd name="connsiteY47" fmla="*/ 1010952 h 4100601"/>
              <a:gd name="connsiteX48" fmla="*/ 1948046 w 3430397"/>
              <a:gd name="connsiteY48" fmla="*/ 1027990 h 4100601"/>
              <a:gd name="connsiteX49" fmla="*/ 1919649 w 3430397"/>
              <a:gd name="connsiteY49" fmla="*/ 1067747 h 4100601"/>
              <a:gd name="connsiteX50" fmla="*/ 1913969 w 3430397"/>
              <a:gd name="connsiteY50" fmla="*/ 1090465 h 4100601"/>
              <a:gd name="connsiteX51" fmla="*/ 1896931 w 3430397"/>
              <a:gd name="connsiteY51" fmla="*/ 1158619 h 4100601"/>
              <a:gd name="connsiteX52" fmla="*/ 1879892 w 3430397"/>
              <a:gd name="connsiteY52" fmla="*/ 1169978 h 4100601"/>
              <a:gd name="connsiteX53" fmla="*/ 1862854 w 3430397"/>
              <a:gd name="connsiteY53" fmla="*/ 1198375 h 4100601"/>
              <a:gd name="connsiteX54" fmla="*/ 1845815 w 3430397"/>
              <a:gd name="connsiteY54" fmla="*/ 1204055 h 4100601"/>
              <a:gd name="connsiteX55" fmla="*/ 1823097 w 3430397"/>
              <a:gd name="connsiteY55" fmla="*/ 1221093 h 4100601"/>
              <a:gd name="connsiteX56" fmla="*/ 1806059 w 3430397"/>
              <a:gd name="connsiteY56" fmla="*/ 1232452 h 4100601"/>
              <a:gd name="connsiteX57" fmla="*/ 1800379 w 3430397"/>
              <a:gd name="connsiteY57" fmla="*/ 1255170 h 4100601"/>
              <a:gd name="connsiteX58" fmla="*/ 1783341 w 3430397"/>
              <a:gd name="connsiteY58" fmla="*/ 1266529 h 4100601"/>
              <a:gd name="connsiteX59" fmla="*/ 1749264 w 3430397"/>
              <a:gd name="connsiteY59" fmla="*/ 1311965 h 4100601"/>
              <a:gd name="connsiteX60" fmla="*/ 1732225 w 3430397"/>
              <a:gd name="connsiteY60" fmla="*/ 1346042 h 4100601"/>
              <a:gd name="connsiteX61" fmla="*/ 1720866 w 3430397"/>
              <a:gd name="connsiteY61" fmla="*/ 1363081 h 4100601"/>
              <a:gd name="connsiteX62" fmla="*/ 1692469 w 3430397"/>
              <a:gd name="connsiteY62" fmla="*/ 1408517 h 4100601"/>
              <a:gd name="connsiteX63" fmla="*/ 1664071 w 3430397"/>
              <a:gd name="connsiteY63" fmla="*/ 1419876 h 4100601"/>
              <a:gd name="connsiteX64" fmla="*/ 1652712 w 3430397"/>
              <a:gd name="connsiteY64" fmla="*/ 1436914 h 4100601"/>
              <a:gd name="connsiteX65" fmla="*/ 1607276 w 3430397"/>
              <a:gd name="connsiteY65" fmla="*/ 1448273 h 4100601"/>
              <a:gd name="connsiteX66" fmla="*/ 1590238 w 3430397"/>
              <a:gd name="connsiteY66" fmla="*/ 1453953 h 4100601"/>
              <a:gd name="connsiteX67" fmla="*/ 1567520 w 3430397"/>
              <a:gd name="connsiteY67" fmla="*/ 1482350 h 4100601"/>
              <a:gd name="connsiteX68" fmla="*/ 1550481 w 3430397"/>
              <a:gd name="connsiteY68" fmla="*/ 1505068 h 4100601"/>
              <a:gd name="connsiteX69" fmla="*/ 1516404 w 3430397"/>
              <a:gd name="connsiteY69" fmla="*/ 1522107 h 4100601"/>
              <a:gd name="connsiteX70" fmla="*/ 1482327 w 3430397"/>
              <a:gd name="connsiteY70" fmla="*/ 1539145 h 4100601"/>
              <a:gd name="connsiteX71" fmla="*/ 1453929 w 3430397"/>
              <a:gd name="connsiteY71" fmla="*/ 1573222 h 4100601"/>
              <a:gd name="connsiteX72" fmla="*/ 1436891 w 3430397"/>
              <a:gd name="connsiteY72" fmla="*/ 1612979 h 4100601"/>
              <a:gd name="connsiteX73" fmla="*/ 1431211 w 3430397"/>
              <a:gd name="connsiteY73" fmla="*/ 1652735 h 4100601"/>
              <a:gd name="connsiteX74" fmla="*/ 1419852 w 3430397"/>
              <a:gd name="connsiteY74" fmla="*/ 1675453 h 4100601"/>
              <a:gd name="connsiteX75" fmla="*/ 1414173 w 3430397"/>
              <a:gd name="connsiteY75" fmla="*/ 1692492 h 4100601"/>
              <a:gd name="connsiteX76" fmla="*/ 1391455 w 3430397"/>
              <a:gd name="connsiteY76" fmla="*/ 1732248 h 4100601"/>
              <a:gd name="connsiteX77" fmla="*/ 1385775 w 3430397"/>
              <a:gd name="connsiteY77" fmla="*/ 1823121 h 4100601"/>
              <a:gd name="connsiteX78" fmla="*/ 1368737 w 3430397"/>
              <a:gd name="connsiteY78" fmla="*/ 1834480 h 4100601"/>
              <a:gd name="connsiteX79" fmla="*/ 1351698 w 3430397"/>
              <a:gd name="connsiteY79" fmla="*/ 1948070 h 4100601"/>
              <a:gd name="connsiteX80" fmla="*/ 1346019 w 3430397"/>
              <a:gd name="connsiteY80" fmla="*/ 1965108 h 4100601"/>
              <a:gd name="connsiteX81" fmla="*/ 1328980 w 3430397"/>
              <a:gd name="connsiteY81" fmla="*/ 1970788 h 4100601"/>
              <a:gd name="connsiteX82" fmla="*/ 1289224 w 3430397"/>
              <a:gd name="connsiteY82" fmla="*/ 1976467 h 4100601"/>
              <a:gd name="connsiteX83" fmla="*/ 1272185 w 3430397"/>
              <a:gd name="connsiteY83" fmla="*/ 1965108 h 4100601"/>
              <a:gd name="connsiteX84" fmla="*/ 1249467 w 3430397"/>
              <a:gd name="connsiteY84" fmla="*/ 1936711 h 4100601"/>
              <a:gd name="connsiteX85" fmla="*/ 1243788 w 3430397"/>
              <a:gd name="connsiteY85" fmla="*/ 1913993 h 4100601"/>
              <a:gd name="connsiteX86" fmla="*/ 1209711 w 3430397"/>
              <a:gd name="connsiteY86" fmla="*/ 1891275 h 4100601"/>
              <a:gd name="connsiteX87" fmla="*/ 1107480 w 3430397"/>
              <a:gd name="connsiteY87" fmla="*/ 1908313 h 4100601"/>
              <a:gd name="connsiteX88" fmla="*/ 1101800 w 3430397"/>
              <a:gd name="connsiteY88" fmla="*/ 1891275 h 4100601"/>
              <a:gd name="connsiteX89" fmla="*/ 1107480 w 3430397"/>
              <a:gd name="connsiteY89" fmla="*/ 1874236 h 4100601"/>
              <a:gd name="connsiteX90" fmla="*/ 1135877 w 3430397"/>
              <a:gd name="connsiteY90" fmla="*/ 1840159 h 4100601"/>
              <a:gd name="connsiteX91" fmla="*/ 1175634 w 3430397"/>
              <a:gd name="connsiteY91" fmla="*/ 1834480 h 4100601"/>
              <a:gd name="connsiteX92" fmla="*/ 1158595 w 3430397"/>
              <a:gd name="connsiteY92" fmla="*/ 1817441 h 4100601"/>
              <a:gd name="connsiteX93" fmla="*/ 1056364 w 3430397"/>
              <a:gd name="connsiteY93" fmla="*/ 1828800 h 4100601"/>
              <a:gd name="connsiteX94" fmla="*/ 1039326 w 3430397"/>
              <a:gd name="connsiteY94" fmla="*/ 1840159 h 4100601"/>
              <a:gd name="connsiteX95" fmla="*/ 1022287 w 3430397"/>
              <a:gd name="connsiteY95" fmla="*/ 1845839 h 4100601"/>
              <a:gd name="connsiteX96" fmla="*/ 999569 w 3430397"/>
              <a:gd name="connsiteY96" fmla="*/ 1874236 h 4100601"/>
              <a:gd name="connsiteX97" fmla="*/ 976851 w 3430397"/>
              <a:gd name="connsiteY97" fmla="*/ 1885595 h 4100601"/>
              <a:gd name="connsiteX98" fmla="*/ 954133 w 3430397"/>
              <a:gd name="connsiteY98" fmla="*/ 1902634 h 4100601"/>
              <a:gd name="connsiteX99" fmla="*/ 937095 w 3430397"/>
              <a:gd name="connsiteY99" fmla="*/ 1913993 h 4100601"/>
              <a:gd name="connsiteX100" fmla="*/ 914377 w 3430397"/>
              <a:gd name="connsiteY100" fmla="*/ 1936711 h 4100601"/>
              <a:gd name="connsiteX101" fmla="*/ 897338 w 3430397"/>
              <a:gd name="connsiteY101" fmla="*/ 1942390 h 4100601"/>
              <a:gd name="connsiteX102" fmla="*/ 874620 w 3430397"/>
              <a:gd name="connsiteY102" fmla="*/ 1953749 h 4100601"/>
              <a:gd name="connsiteX103" fmla="*/ 857582 w 3430397"/>
              <a:gd name="connsiteY103" fmla="*/ 1970788 h 4100601"/>
              <a:gd name="connsiteX104" fmla="*/ 840543 w 3430397"/>
              <a:gd name="connsiteY104" fmla="*/ 1982147 h 4100601"/>
              <a:gd name="connsiteX105" fmla="*/ 806466 w 3430397"/>
              <a:gd name="connsiteY105" fmla="*/ 2027583 h 4100601"/>
              <a:gd name="connsiteX106" fmla="*/ 778069 w 3430397"/>
              <a:gd name="connsiteY106" fmla="*/ 2095737 h 4100601"/>
              <a:gd name="connsiteX107" fmla="*/ 749671 w 3430397"/>
              <a:gd name="connsiteY107" fmla="*/ 2090057 h 4100601"/>
              <a:gd name="connsiteX108" fmla="*/ 738312 w 3430397"/>
              <a:gd name="connsiteY108" fmla="*/ 2061660 h 4100601"/>
              <a:gd name="connsiteX109" fmla="*/ 732633 w 3430397"/>
              <a:gd name="connsiteY109" fmla="*/ 2044621 h 4100601"/>
              <a:gd name="connsiteX110" fmla="*/ 709915 w 3430397"/>
              <a:gd name="connsiteY110" fmla="*/ 1999185 h 4100601"/>
              <a:gd name="connsiteX111" fmla="*/ 670158 w 3430397"/>
              <a:gd name="connsiteY111" fmla="*/ 1976467 h 4100601"/>
              <a:gd name="connsiteX112" fmla="*/ 636081 w 3430397"/>
              <a:gd name="connsiteY112" fmla="*/ 1953749 h 4100601"/>
              <a:gd name="connsiteX113" fmla="*/ 619043 w 3430397"/>
              <a:gd name="connsiteY113" fmla="*/ 1936711 h 4100601"/>
              <a:gd name="connsiteX114" fmla="*/ 602004 w 3430397"/>
              <a:gd name="connsiteY114" fmla="*/ 1931031 h 4100601"/>
              <a:gd name="connsiteX115" fmla="*/ 579286 w 3430397"/>
              <a:gd name="connsiteY115" fmla="*/ 1919672 h 4100601"/>
              <a:gd name="connsiteX116" fmla="*/ 545209 w 3430397"/>
              <a:gd name="connsiteY116" fmla="*/ 1908313 h 4100601"/>
              <a:gd name="connsiteX117" fmla="*/ 522491 w 3430397"/>
              <a:gd name="connsiteY117" fmla="*/ 1953749 h 4100601"/>
              <a:gd name="connsiteX118" fmla="*/ 505452 w 3430397"/>
              <a:gd name="connsiteY118" fmla="*/ 1959429 h 4100601"/>
              <a:gd name="connsiteX119" fmla="*/ 454337 w 3430397"/>
              <a:gd name="connsiteY119" fmla="*/ 1953749 h 4100601"/>
              <a:gd name="connsiteX120" fmla="*/ 431619 w 3430397"/>
              <a:gd name="connsiteY120" fmla="*/ 1908313 h 4100601"/>
              <a:gd name="connsiteX121" fmla="*/ 408901 w 3430397"/>
              <a:gd name="connsiteY121" fmla="*/ 1902634 h 4100601"/>
              <a:gd name="connsiteX122" fmla="*/ 323708 w 3430397"/>
              <a:gd name="connsiteY122" fmla="*/ 1908313 h 4100601"/>
              <a:gd name="connsiteX123" fmla="*/ 312349 w 3430397"/>
              <a:gd name="connsiteY123" fmla="*/ 1931031 h 4100601"/>
              <a:gd name="connsiteX124" fmla="*/ 295311 w 3430397"/>
              <a:gd name="connsiteY124" fmla="*/ 1965108 h 4100601"/>
              <a:gd name="connsiteX125" fmla="*/ 300990 w 3430397"/>
              <a:gd name="connsiteY125" fmla="*/ 2027583 h 4100601"/>
              <a:gd name="connsiteX126" fmla="*/ 306670 w 3430397"/>
              <a:gd name="connsiteY126" fmla="*/ 2050301 h 4100601"/>
              <a:gd name="connsiteX127" fmla="*/ 312349 w 3430397"/>
              <a:gd name="connsiteY127" fmla="*/ 2090057 h 4100601"/>
              <a:gd name="connsiteX128" fmla="*/ 318029 w 3430397"/>
              <a:gd name="connsiteY128" fmla="*/ 2107096 h 4100601"/>
              <a:gd name="connsiteX129" fmla="*/ 335067 w 3430397"/>
              <a:gd name="connsiteY129" fmla="*/ 2118455 h 4100601"/>
              <a:gd name="connsiteX130" fmla="*/ 340747 w 3430397"/>
              <a:gd name="connsiteY130" fmla="*/ 2356994 h 4100601"/>
              <a:gd name="connsiteX131" fmla="*/ 346426 w 3430397"/>
              <a:gd name="connsiteY131" fmla="*/ 2374032 h 4100601"/>
              <a:gd name="connsiteX132" fmla="*/ 329388 w 3430397"/>
              <a:gd name="connsiteY132" fmla="*/ 2425148 h 4100601"/>
              <a:gd name="connsiteX133" fmla="*/ 335067 w 3430397"/>
              <a:gd name="connsiteY133" fmla="*/ 2442186 h 4100601"/>
              <a:gd name="connsiteX134" fmla="*/ 374824 w 3430397"/>
              <a:gd name="connsiteY134" fmla="*/ 2459225 h 4100601"/>
              <a:gd name="connsiteX135" fmla="*/ 380503 w 3430397"/>
              <a:gd name="connsiteY135" fmla="*/ 2476263 h 4100601"/>
              <a:gd name="connsiteX136" fmla="*/ 414580 w 3430397"/>
              <a:gd name="connsiteY136" fmla="*/ 2510340 h 4100601"/>
              <a:gd name="connsiteX137" fmla="*/ 425939 w 3430397"/>
              <a:gd name="connsiteY137" fmla="*/ 2584174 h 4100601"/>
              <a:gd name="connsiteX138" fmla="*/ 431619 w 3430397"/>
              <a:gd name="connsiteY138" fmla="*/ 2623930 h 4100601"/>
              <a:gd name="connsiteX139" fmla="*/ 448657 w 3430397"/>
              <a:gd name="connsiteY139" fmla="*/ 2635289 h 4100601"/>
              <a:gd name="connsiteX140" fmla="*/ 460016 w 3430397"/>
              <a:gd name="connsiteY140" fmla="*/ 2675046 h 4100601"/>
              <a:gd name="connsiteX141" fmla="*/ 465696 w 3430397"/>
              <a:gd name="connsiteY141" fmla="*/ 2697764 h 4100601"/>
              <a:gd name="connsiteX142" fmla="*/ 499773 w 3430397"/>
              <a:gd name="connsiteY142" fmla="*/ 2743200 h 4100601"/>
              <a:gd name="connsiteX143" fmla="*/ 505452 w 3430397"/>
              <a:gd name="connsiteY143" fmla="*/ 2765918 h 4100601"/>
              <a:gd name="connsiteX144" fmla="*/ 522491 w 3430397"/>
              <a:gd name="connsiteY144" fmla="*/ 2788636 h 4100601"/>
              <a:gd name="connsiteX145" fmla="*/ 516811 w 3430397"/>
              <a:gd name="connsiteY145" fmla="*/ 2811354 h 4100601"/>
              <a:gd name="connsiteX146" fmla="*/ 465696 w 3430397"/>
              <a:gd name="connsiteY146" fmla="*/ 2873829 h 4100601"/>
              <a:gd name="connsiteX147" fmla="*/ 425939 w 3430397"/>
              <a:gd name="connsiteY147" fmla="*/ 2896547 h 4100601"/>
              <a:gd name="connsiteX148" fmla="*/ 391862 w 3430397"/>
              <a:gd name="connsiteY148" fmla="*/ 2919265 h 4100601"/>
              <a:gd name="connsiteX149" fmla="*/ 369144 w 3430397"/>
              <a:gd name="connsiteY149" fmla="*/ 2981739 h 4100601"/>
              <a:gd name="connsiteX150" fmla="*/ 363465 w 3430397"/>
              <a:gd name="connsiteY150" fmla="*/ 3015816 h 4100601"/>
              <a:gd name="connsiteX151" fmla="*/ 335067 w 3430397"/>
              <a:gd name="connsiteY151" fmla="*/ 3186201 h 4100601"/>
              <a:gd name="connsiteX152" fmla="*/ 312349 w 3430397"/>
              <a:gd name="connsiteY152" fmla="*/ 3203240 h 4100601"/>
              <a:gd name="connsiteX153" fmla="*/ 289631 w 3430397"/>
              <a:gd name="connsiteY153" fmla="*/ 3254355 h 4100601"/>
              <a:gd name="connsiteX154" fmla="*/ 272593 w 3430397"/>
              <a:gd name="connsiteY154" fmla="*/ 3288432 h 4100601"/>
              <a:gd name="connsiteX155" fmla="*/ 278272 w 3430397"/>
              <a:gd name="connsiteY155" fmla="*/ 3350907 h 4100601"/>
              <a:gd name="connsiteX156" fmla="*/ 300990 w 3430397"/>
              <a:gd name="connsiteY156" fmla="*/ 3356586 h 4100601"/>
              <a:gd name="connsiteX157" fmla="*/ 335067 w 3430397"/>
              <a:gd name="connsiteY157" fmla="*/ 3379304 h 4100601"/>
              <a:gd name="connsiteX158" fmla="*/ 352106 w 3430397"/>
              <a:gd name="connsiteY158" fmla="*/ 3407702 h 4100601"/>
              <a:gd name="connsiteX159" fmla="*/ 369144 w 3430397"/>
              <a:gd name="connsiteY159" fmla="*/ 3419061 h 4100601"/>
              <a:gd name="connsiteX160" fmla="*/ 374824 w 3430397"/>
              <a:gd name="connsiteY160" fmla="*/ 3436099 h 4100601"/>
              <a:gd name="connsiteX161" fmla="*/ 391862 w 3430397"/>
              <a:gd name="connsiteY161" fmla="*/ 3453138 h 4100601"/>
              <a:gd name="connsiteX162" fmla="*/ 397542 w 3430397"/>
              <a:gd name="connsiteY162" fmla="*/ 3487215 h 4100601"/>
              <a:gd name="connsiteX163" fmla="*/ 386183 w 3430397"/>
              <a:gd name="connsiteY163" fmla="*/ 3504253 h 4100601"/>
              <a:gd name="connsiteX164" fmla="*/ 346426 w 3430397"/>
              <a:gd name="connsiteY164" fmla="*/ 3532651 h 4100601"/>
              <a:gd name="connsiteX165" fmla="*/ 312349 w 3430397"/>
              <a:gd name="connsiteY165" fmla="*/ 3555369 h 4100601"/>
              <a:gd name="connsiteX166" fmla="*/ 283952 w 3430397"/>
              <a:gd name="connsiteY166" fmla="*/ 3589446 h 4100601"/>
              <a:gd name="connsiteX167" fmla="*/ 266913 w 3430397"/>
              <a:gd name="connsiteY167" fmla="*/ 3600805 h 4100601"/>
              <a:gd name="connsiteX168" fmla="*/ 244195 w 3430397"/>
              <a:gd name="connsiteY168" fmla="*/ 3651921 h 4100601"/>
              <a:gd name="connsiteX169" fmla="*/ 215798 w 3430397"/>
              <a:gd name="connsiteY169" fmla="*/ 3668959 h 4100601"/>
              <a:gd name="connsiteX170" fmla="*/ 193080 w 3430397"/>
              <a:gd name="connsiteY170" fmla="*/ 3714395 h 4100601"/>
              <a:gd name="connsiteX171" fmla="*/ 45886 w 3430397"/>
              <a:gd name="connsiteY171" fmla="*/ 3699723 h 4100601"/>
              <a:gd name="connsiteX172" fmla="*/ 170362 w 3430397"/>
              <a:gd name="connsiteY172" fmla="*/ 3992691 h 4100601"/>
              <a:gd name="connsiteX173" fmla="*/ 193080 w 3430397"/>
              <a:gd name="connsiteY173" fmla="*/ 4004050 h 4100601"/>
              <a:gd name="connsiteX174" fmla="*/ 227157 w 3430397"/>
              <a:gd name="connsiteY174" fmla="*/ 4021088 h 4100601"/>
              <a:gd name="connsiteX175" fmla="*/ 278272 w 3430397"/>
              <a:gd name="connsiteY175" fmla="*/ 4066524 h 4100601"/>
              <a:gd name="connsiteX176" fmla="*/ 289631 w 3430397"/>
              <a:gd name="connsiteY176" fmla="*/ 4100601 h 4100601"/>
              <a:gd name="connsiteX0" fmla="*/ 3430397 w 3430397"/>
              <a:gd name="connsiteY0" fmla="*/ 0 h 4100601"/>
              <a:gd name="connsiteX1" fmla="*/ 3407679 w 3430397"/>
              <a:gd name="connsiteY1" fmla="*/ 11359 h 4100601"/>
              <a:gd name="connsiteX2" fmla="*/ 3362243 w 3430397"/>
              <a:gd name="connsiteY2" fmla="*/ 22718 h 4100601"/>
              <a:gd name="connsiteX3" fmla="*/ 3305447 w 3430397"/>
              <a:gd name="connsiteY3" fmla="*/ 45436 h 4100601"/>
              <a:gd name="connsiteX4" fmla="*/ 3271370 w 3430397"/>
              <a:gd name="connsiteY4" fmla="*/ 68154 h 4100601"/>
              <a:gd name="connsiteX5" fmla="*/ 3237293 w 3430397"/>
              <a:gd name="connsiteY5" fmla="*/ 79513 h 4100601"/>
              <a:gd name="connsiteX6" fmla="*/ 3220255 w 3430397"/>
              <a:gd name="connsiteY6" fmla="*/ 85193 h 4100601"/>
              <a:gd name="connsiteX7" fmla="*/ 3203216 w 3430397"/>
              <a:gd name="connsiteY7" fmla="*/ 102231 h 4100601"/>
              <a:gd name="connsiteX8" fmla="*/ 3186178 w 3430397"/>
              <a:gd name="connsiteY8" fmla="*/ 107911 h 4100601"/>
              <a:gd name="connsiteX9" fmla="*/ 3146421 w 3430397"/>
              <a:gd name="connsiteY9" fmla="*/ 124949 h 4100601"/>
              <a:gd name="connsiteX10" fmla="*/ 3089626 w 3430397"/>
              <a:gd name="connsiteY10" fmla="*/ 141988 h 4100601"/>
              <a:gd name="connsiteX11" fmla="*/ 3061229 w 3430397"/>
              <a:gd name="connsiteY11" fmla="*/ 176065 h 4100601"/>
              <a:gd name="connsiteX12" fmla="*/ 3055549 w 3430397"/>
              <a:gd name="connsiteY12" fmla="*/ 193103 h 4100601"/>
              <a:gd name="connsiteX13" fmla="*/ 3038511 w 3430397"/>
              <a:gd name="connsiteY13" fmla="*/ 204462 h 4100601"/>
              <a:gd name="connsiteX14" fmla="*/ 3015793 w 3430397"/>
              <a:gd name="connsiteY14" fmla="*/ 238539 h 4100601"/>
              <a:gd name="connsiteX15" fmla="*/ 2993075 w 3430397"/>
              <a:gd name="connsiteY15" fmla="*/ 244219 h 4100601"/>
              <a:gd name="connsiteX16" fmla="*/ 2970357 w 3430397"/>
              <a:gd name="connsiteY16" fmla="*/ 255578 h 4100601"/>
              <a:gd name="connsiteX17" fmla="*/ 2953318 w 3430397"/>
              <a:gd name="connsiteY17" fmla="*/ 261257 h 4100601"/>
              <a:gd name="connsiteX18" fmla="*/ 2788613 w 3430397"/>
              <a:gd name="connsiteY18" fmla="*/ 278296 h 4100601"/>
              <a:gd name="connsiteX19" fmla="*/ 2754536 w 3430397"/>
              <a:gd name="connsiteY19" fmla="*/ 295334 h 4100601"/>
              <a:gd name="connsiteX20" fmla="*/ 2714779 w 3430397"/>
              <a:gd name="connsiteY20" fmla="*/ 312373 h 4100601"/>
              <a:gd name="connsiteX21" fmla="*/ 2675023 w 3430397"/>
              <a:gd name="connsiteY21" fmla="*/ 363488 h 4100601"/>
              <a:gd name="connsiteX22" fmla="*/ 2640946 w 3430397"/>
              <a:gd name="connsiteY22" fmla="*/ 403245 h 4100601"/>
              <a:gd name="connsiteX23" fmla="*/ 2629587 w 3430397"/>
              <a:gd name="connsiteY23" fmla="*/ 437322 h 4100601"/>
              <a:gd name="connsiteX24" fmla="*/ 2623907 w 3430397"/>
              <a:gd name="connsiteY24" fmla="*/ 488437 h 4100601"/>
              <a:gd name="connsiteX25" fmla="*/ 2555753 w 3430397"/>
              <a:gd name="connsiteY25" fmla="*/ 522514 h 4100601"/>
              <a:gd name="connsiteX26" fmla="*/ 2487599 w 3430397"/>
              <a:gd name="connsiteY26" fmla="*/ 528194 h 4100601"/>
              <a:gd name="connsiteX27" fmla="*/ 2470561 w 3430397"/>
              <a:gd name="connsiteY27" fmla="*/ 511155 h 4100601"/>
              <a:gd name="connsiteX28" fmla="*/ 2425125 w 3430397"/>
              <a:gd name="connsiteY28" fmla="*/ 499796 h 4100601"/>
              <a:gd name="connsiteX29" fmla="*/ 2328573 w 3430397"/>
              <a:gd name="connsiteY29" fmla="*/ 505476 h 4100601"/>
              <a:gd name="connsiteX30" fmla="*/ 2305855 w 3430397"/>
              <a:gd name="connsiteY30" fmla="*/ 522514 h 4100601"/>
              <a:gd name="connsiteX31" fmla="*/ 2283137 w 3430397"/>
              <a:gd name="connsiteY31" fmla="*/ 533873 h 4100601"/>
              <a:gd name="connsiteX32" fmla="*/ 2254739 w 3430397"/>
              <a:gd name="connsiteY32" fmla="*/ 584989 h 4100601"/>
              <a:gd name="connsiteX33" fmla="*/ 2249060 w 3430397"/>
              <a:gd name="connsiteY33" fmla="*/ 619066 h 4100601"/>
              <a:gd name="connsiteX34" fmla="*/ 2226342 w 3430397"/>
              <a:gd name="connsiteY34" fmla="*/ 681540 h 4100601"/>
              <a:gd name="connsiteX35" fmla="*/ 2209303 w 3430397"/>
              <a:gd name="connsiteY35" fmla="*/ 692899 h 4100601"/>
              <a:gd name="connsiteX36" fmla="*/ 2175226 w 3430397"/>
              <a:gd name="connsiteY36" fmla="*/ 732656 h 4100601"/>
              <a:gd name="connsiteX37" fmla="*/ 2163867 w 3430397"/>
              <a:gd name="connsiteY37" fmla="*/ 749694 h 4100601"/>
              <a:gd name="connsiteX38" fmla="*/ 2129790 w 3430397"/>
              <a:gd name="connsiteY38" fmla="*/ 783771 h 4100601"/>
              <a:gd name="connsiteX39" fmla="*/ 2112752 w 3430397"/>
              <a:gd name="connsiteY39" fmla="*/ 800810 h 4100601"/>
              <a:gd name="connsiteX40" fmla="*/ 2101393 w 3430397"/>
              <a:gd name="connsiteY40" fmla="*/ 829207 h 4100601"/>
              <a:gd name="connsiteX41" fmla="*/ 2078675 w 3430397"/>
              <a:gd name="connsiteY41" fmla="*/ 840566 h 4100601"/>
              <a:gd name="connsiteX42" fmla="*/ 2061636 w 3430397"/>
              <a:gd name="connsiteY42" fmla="*/ 857605 h 4100601"/>
              <a:gd name="connsiteX43" fmla="*/ 2038918 w 3430397"/>
              <a:gd name="connsiteY43" fmla="*/ 874643 h 4100601"/>
              <a:gd name="connsiteX44" fmla="*/ 2021880 w 3430397"/>
              <a:gd name="connsiteY44" fmla="*/ 914400 h 4100601"/>
              <a:gd name="connsiteX45" fmla="*/ 2010521 w 3430397"/>
              <a:gd name="connsiteY45" fmla="*/ 954157 h 4100601"/>
              <a:gd name="connsiteX46" fmla="*/ 1987803 w 3430397"/>
              <a:gd name="connsiteY46" fmla="*/ 988234 h 4100601"/>
              <a:gd name="connsiteX47" fmla="*/ 1976444 w 3430397"/>
              <a:gd name="connsiteY47" fmla="*/ 1010952 h 4100601"/>
              <a:gd name="connsiteX48" fmla="*/ 1948046 w 3430397"/>
              <a:gd name="connsiteY48" fmla="*/ 1027990 h 4100601"/>
              <a:gd name="connsiteX49" fmla="*/ 1919649 w 3430397"/>
              <a:gd name="connsiteY49" fmla="*/ 1067747 h 4100601"/>
              <a:gd name="connsiteX50" fmla="*/ 1913969 w 3430397"/>
              <a:gd name="connsiteY50" fmla="*/ 1090465 h 4100601"/>
              <a:gd name="connsiteX51" fmla="*/ 1896931 w 3430397"/>
              <a:gd name="connsiteY51" fmla="*/ 1158619 h 4100601"/>
              <a:gd name="connsiteX52" fmla="*/ 1879892 w 3430397"/>
              <a:gd name="connsiteY52" fmla="*/ 1169978 h 4100601"/>
              <a:gd name="connsiteX53" fmla="*/ 1862854 w 3430397"/>
              <a:gd name="connsiteY53" fmla="*/ 1198375 h 4100601"/>
              <a:gd name="connsiteX54" fmla="*/ 1845815 w 3430397"/>
              <a:gd name="connsiteY54" fmla="*/ 1204055 h 4100601"/>
              <a:gd name="connsiteX55" fmla="*/ 1823097 w 3430397"/>
              <a:gd name="connsiteY55" fmla="*/ 1221093 h 4100601"/>
              <a:gd name="connsiteX56" fmla="*/ 1806059 w 3430397"/>
              <a:gd name="connsiteY56" fmla="*/ 1232452 h 4100601"/>
              <a:gd name="connsiteX57" fmla="*/ 1800379 w 3430397"/>
              <a:gd name="connsiteY57" fmla="*/ 1255170 h 4100601"/>
              <a:gd name="connsiteX58" fmla="*/ 1783341 w 3430397"/>
              <a:gd name="connsiteY58" fmla="*/ 1266529 h 4100601"/>
              <a:gd name="connsiteX59" fmla="*/ 1749264 w 3430397"/>
              <a:gd name="connsiteY59" fmla="*/ 1311965 h 4100601"/>
              <a:gd name="connsiteX60" fmla="*/ 1732225 w 3430397"/>
              <a:gd name="connsiteY60" fmla="*/ 1346042 h 4100601"/>
              <a:gd name="connsiteX61" fmla="*/ 1720866 w 3430397"/>
              <a:gd name="connsiteY61" fmla="*/ 1363081 h 4100601"/>
              <a:gd name="connsiteX62" fmla="*/ 1692469 w 3430397"/>
              <a:gd name="connsiteY62" fmla="*/ 1408517 h 4100601"/>
              <a:gd name="connsiteX63" fmla="*/ 1664071 w 3430397"/>
              <a:gd name="connsiteY63" fmla="*/ 1419876 h 4100601"/>
              <a:gd name="connsiteX64" fmla="*/ 1652712 w 3430397"/>
              <a:gd name="connsiteY64" fmla="*/ 1436914 h 4100601"/>
              <a:gd name="connsiteX65" fmla="*/ 1607276 w 3430397"/>
              <a:gd name="connsiteY65" fmla="*/ 1448273 h 4100601"/>
              <a:gd name="connsiteX66" fmla="*/ 1590238 w 3430397"/>
              <a:gd name="connsiteY66" fmla="*/ 1453953 h 4100601"/>
              <a:gd name="connsiteX67" fmla="*/ 1567520 w 3430397"/>
              <a:gd name="connsiteY67" fmla="*/ 1482350 h 4100601"/>
              <a:gd name="connsiteX68" fmla="*/ 1550481 w 3430397"/>
              <a:gd name="connsiteY68" fmla="*/ 1505068 h 4100601"/>
              <a:gd name="connsiteX69" fmla="*/ 1516404 w 3430397"/>
              <a:gd name="connsiteY69" fmla="*/ 1522107 h 4100601"/>
              <a:gd name="connsiteX70" fmla="*/ 1482327 w 3430397"/>
              <a:gd name="connsiteY70" fmla="*/ 1539145 h 4100601"/>
              <a:gd name="connsiteX71" fmla="*/ 1453929 w 3430397"/>
              <a:gd name="connsiteY71" fmla="*/ 1573222 h 4100601"/>
              <a:gd name="connsiteX72" fmla="*/ 1436891 w 3430397"/>
              <a:gd name="connsiteY72" fmla="*/ 1612979 h 4100601"/>
              <a:gd name="connsiteX73" fmla="*/ 1431211 w 3430397"/>
              <a:gd name="connsiteY73" fmla="*/ 1652735 h 4100601"/>
              <a:gd name="connsiteX74" fmla="*/ 1419852 w 3430397"/>
              <a:gd name="connsiteY74" fmla="*/ 1675453 h 4100601"/>
              <a:gd name="connsiteX75" fmla="*/ 1414173 w 3430397"/>
              <a:gd name="connsiteY75" fmla="*/ 1692492 h 4100601"/>
              <a:gd name="connsiteX76" fmla="*/ 1391455 w 3430397"/>
              <a:gd name="connsiteY76" fmla="*/ 1732248 h 4100601"/>
              <a:gd name="connsiteX77" fmla="*/ 1385775 w 3430397"/>
              <a:gd name="connsiteY77" fmla="*/ 1823121 h 4100601"/>
              <a:gd name="connsiteX78" fmla="*/ 1368737 w 3430397"/>
              <a:gd name="connsiteY78" fmla="*/ 1834480 h 4100601"/>
              <a:gd name="connsiteX79" fmla="*/ 1351698 w 3430397"/>
              <a:gd name="connsiteY79" fmla="*/ 1948070 h 4100601"/>
              <a:gd name="connsiteX80" fmla="*/ 1346019 w 3430397"/>
              <a:gd name="connsiteY80" fmla="*/ 1965108 h 4100601"/>
              <a:gd name="connsiteX81" fmla="*/ 1328980 w 3430397"/>
              <a:gd name="connsiteY81" fmla="*/ 1970788 h 4100601"/>
              <a:gd name="connsiteX82" fmla="*/ 1289224 w 3430397"/>
              <a:gd name="connsiteY82" fmla="*/ 1976467 h 4100601"/>
              <a:gd name="connsiteX83" fmla="*/ 1272185 w 3430397"/>
              <a:gd name="connsiteY83" fmla="*/ 1965108 h 4100601"/>
              <a:gd name="connsiteX84" fmla="*/ 1249467 w 3430397"/>
              <a:gd name="connsiteY84" fmla="*/ 1936711 h 4100601"/>
              <a:gd name="connsiteX85" fmla="*/ 1243788 w 3430397"/>
              <a:gd name="connsiteY85" fmla="*/ 1913993 h 4100601"/>
              <a:gd name="connsiteX86" fmla="*/ 1209711 w 3430397"/>
              <a:gd name="connsiteY86" fmla="*/ 1891275 h 4100601"/>
              <a:gd name="connsiteX87" fmla="*/ 1107480 w 3430397"/>
              <a:gd name="connsiteY87" fmla="*/ 1908313 h 4100601"/>
              <a:gd name="connsiteX88" fmla="*/ 1101800 w 3430397"/>
              <a:gd name="connsiteY88" fmla="*/ 1891275 h 4100601"/>
              <a:gd name="connsiteX89" fmla="*/ 1107480 w 3430397"/>
              <a:gd name="connsiteY89" fmla="*/ 1874236 h 4100601"/>
              <a:gd name="connsiteX90" fmla="*/ 1135877 w 3430397"/>
              <a:gd name="connsiteY90" fmla="*/ 1840159 h 4100601"/>
              <a:gd name="connsiteX91" fmla="*/ 1175634 w 3430397"/>
              <a:gd name="connsiteY91" fmla="*/ 1834480 h 4100601"/>
              <a:gd name="connsiteX92" fmla="*/ 1158595 w 3430397"/>
              <a:gd name="connsiteY92" fmla="*/ 1817441 h 4100601"/>
              <a:gd name="connsiteX93" fmla="*/ 1056364 w 3430397"/>
              <a:gd name="connsiteY93" fmla="*/ 1828800 h 4100601"/>
              <a:gd name="connsiteX94" fmla="*/ 1039326 w 3430397"/>
              <a:gd name="connsiteY94" fmla="*/ 1840159 h 4100601"/>
              <a:gd name="connsiteX95" fmla="*/ 1022287 w 3430397"/>
              <a:gd name="connsiteY95" fmla="*/ 1845839 h 4100601"/>
              <a:gd name="connsiteX96" fmla="*/ 999569 w 3430397"/>
              <a:gd name="connsiteY96" fmla="*/ 1874236 h 4100601"/>
              <a:gd name="connsiteX97" fmla="*/ 976851 w 3430397"/>
              <a:gd name="connsiteY97" fmla="*/ 1885595 h 4100601"/>
              <a:gd name="connsiteX98" fmla="*/ 954133 w 3430397"/>
              <a:gd name="connsiteY98" fmla="*/ 1902634 h 4100601"/>
              <a:gd name="connsiteX99" fmla="*/ 937095 w 3430397"/>
              <a:gd name="connsiteY99" fmla="*/ 1913993 h 4100601"/>
              <a:gd name="connsiteX100" fmla="*/ 914377 w 3430397"/>
              <a:gd name="connsiteY100" fmla="*/ 1936711 h 4100601"/>
              <a:gd name="connsiteX101" fmla="*/ 897338 w 3430397"/>
              <a:gd name="connsiteY101" fmla="*/ 1942390 h 4100601"/>
              <a:gd name="connsiteX102" fmla="*/ 874620 w 3430397"/>
              <a:gd name="connsiteY102" fmla="*/ 1953749 h 4100601"/>
              <a:gd name="connsiteX103" fmla="*/ 857582 w 3430397"/>
              <a:gd name="connsiteY103" fmla="*/ 1970788 h 4100601"/>
              <a:gd name="connsiteX104" fmla="*/ 840543 w 3430397"/>
              <a:gd name="connsiteY104" fmla="*/ 1982147 h 4100601"/>
              <a:gd name="connsiteX105" fmla="*/ 806466 w 3430397"/>
              <a:gd name="connsiteY105" fmla="*/ 2027583 h 4100601"/>
              <a:gd name="connsiteX106" fmla="*/ 778069 w 3430397"/>
              <a:gd name="connsiteY106" fmla="*/ 2095737 h 4100601"/>
              <a:gd name="connsiteX107" fmla="*/ 749671 w 3430397"/>
              <a:gd name="connsiteY107" fmla="*/ 2090057 h 4100601"/>
              <a:gd name="connsiteX108" fmla="*/ 738312 w 3430397"/>
              <a:gd name="connsiteY108" fmla="*/ 2061660 h 4100601"/>
              <a:gd name="connsiteX109" fmla="*/ 732633 w 3430397"/>
              <a:gd name="connsiteY109" fmla="*/ 2044621 h 4100601"/>
              <a:gd name="connsiteX110" fmla="*/ 709915 w 3430397"/>
              <a:gd name="connsiteY110" fmla="*/ 1999185 h 4100601"/>
              <a:gd name="connsiteX111" fmla="*/ 670158 w 3430397"/>
              <a:gd name="connsiteY111" fmla="*/ 1976467 h 4100601"/>
              <a:gd name="connsiteX112" fmla="*/ 636081 w 3430397"/>
              <a:gd name="connsiteY112" fmla="*/ 1953749 h 4100601"/>
              <a:gd name="connsiteX113" fmla="*/ 619043 w 3430397"/>
              <a:gd name="connsiteY113" fmla="*/ 1936711 h 4100601"/>
              <a:gd name="connsiteX114" fmla="*/ 602004 w 3430397"/>
              <a:gd name="connsiteY114" fmla="*/ 1931031 h 4100601"/>
              <a:gd name="connsiteX115" fmla="*/ 579286 w 3430397"/>
              <a:gd name="connsiteY115" fmla="*/ 1919672 h 4100601"/>
              <a:gd name="connsiteX116" fmla="*/ 545209 w 3430397"/>
              <a:gd name="connsiteY116" fmla="*/ 1908313 h 4100601"/>
              <a:gd name="connsiteX117" fmla="*/ 522491 w 3430397"/>
              <a:gd name="connsiteY117" fmla="*/ 1953749 h 4100601"/>
              <a:gd name="connsiteX118" fmla="*/ 505452 w 3430397"/>
              <a:gd name="connsiteY118" fmla="*/ 1959429 h 4100601"/>
              <a:gd name="connsiteX119" fmla="*/ 454337 w 3430397"/>
              <a:gd name="connsiteY119" fmla="*/ 1953749 h 4100601"/>
              <a:gd name="connsiteX120" fmla="*/ 431619 w 3430397"/>
              <a:gd name="connsiteY120" fmla="*/ 1908313 h 4100601"/>
              <a:gd name="connsiteX121" fmla="*/ 408901 w 3430397"/>
              <a:gd name="connsiteY121" fmla="*/ 1902634 h 4100601"/>
              <a:gd name="connsiteX122" fmla="*/ 323708 w 3430397"/>
              <a:gd name="connsiteY122" fmla="*/ 1908313 h 4100601"/>
              <a:gd name="connsiteX123" fmla="*/ 312349 w 3430397"/>
              <a:gd name="connsiteY123" fmla="*/ 1931031 h 4100601"/>
              <a:gd name="connsiteX124" fmla="*/ 295311 w 3430397"/>
              <a:gd name="connsiteY124" fmla="*/ 1965108 h 4100601"/>
              <a:gd name="connsiteX125" fmla="*/ 300990 w 3430397"/>
              <a:gd name="connsiteY125" fmla="*/ 2027583 h 4100601"/>
              <a:gd name="connsiteX126" fmla="*/ 306670 w 3430397"/>
              <a:gd name="connsiteY126" fmla="*/ 2050301 h 4100601"/>
              <a:gd name="connsiteX127" fmla="*/ 312349 w 3430397"/>
              <a:gd name="connsiteY127" fmla="*/ 2090057 h 4100601"/>
              <a:gd name="connsiteX128" fmla="*/ 318029 w 3430397"/>
              <a:gd name="connsiteY128" fmla="*/ 2107096 h 4100601"/>
              <a:gd name="connsiteX129" fmla="*/ 335067 w 3430397"/>
              <a:gd name="connsiteY129" fmla="*/ 2118455 h 4100601"/>
              <a:gd name="connsiteX130" fmla="*/ 340747 w 3430397"/>
              <a:gd name="connsiteY130" fmla="*/ 2356994 h 4100601"/>
              <a:gd name="connsiteX131" fmla="*/ 346426 w 3430397"/>
              <a:gd name="connsiteY131" fmla="*/ 2374032 h 4100601"/>
              <a:gd name="connsiteX132" fmla="*/ 329388 w 3430397"/>
              <a:gd name="connsiteY132" fmla="*/ 2425148 h 4100601"/>
              <a:gd name="connsiteX133" fmla="*/ 335067 w 3430397"/>
              <a:gd name="connsiteY133" fmla="*/ 2442186 h 4100601"/>
              <a:gd name="connsiteX134" fmla="*/ 374824 w 3430397"/>
              <a:gd name="connsiteY134" fmla="*/ 2459225 h 4100601"/>
              <a:gd name="connsiteX135" fmla="*/ 380503 w 3430397"/>
              <a:gd name="connsiteY135" fmla="*/ 2476263 h 4100601"/>
              <a:gd name="connsiteX136" fmla="*/ 414580 w 3430397"/>
              <a:gd name="connsiteY136" fmla="*/ 2510340 h 4100601"/>
              <a:gd name="connsiteX137" fmla="*/ 425939 w 3430397"/>
              <a:gd name="connsiteY137" fmla="*/ 2584174 h 4100601"/>
              <a:gd name="connsiteX138" fmla="*/ 431619 w 3430397"/>
              <a:gd name="connsiteY138" fmla="*/ 2623930 h 4100601"/>
              <a:gd name="connsiteX139" fmla="*/ 448657 w 3430397"/>
              <a:gd name="connsiteY139" fmla="*/ 2635289 h 4100601"/>
              <a:gd name="connsiteX140" fmla="*/ 460016 w 3430397"/>
              <a:gd name="connsiteY140" fmla="*/ 2675046 h 4100601"/>
              <a:gd name="connsiteX141" fmla="*/ 465696 w 3430397"/>
              <a:gd name="connsiteY141" fmla="*/ 2697764 h 4100601"/>
              <a:gd name="connsiteX142" fmla="*/ 499773 w 3430397"/>
              <a:gd name="connsiteY142" fmla="*/ 2743200 h 4100601"/>
              <a:gd name="connsiteX143" fmla="*/ 505452 w 3430397"/>
              <a:gd name="connsiteY143" fmla="*/ 2765918 h 4100601"/>
              <a:gd name="connsiteX144" fmla="*/ 522491 w 3430397"/>
              <a:gd name="connsiteY144" fmla="*/ 2788636 h 4100601"/>
              <a:gd name="connsiteX145" fmla="*/ 516811 w 3430397"/>
              <a:gd name="connsiteY145" fmla="*/ 2811354 h 4100601"/>
              <a:gd name="connsiteX146" fmla="*/ 465696 w 3430397"/>
              <a:gd name="connsiteY146" fmla="*/ 2873829 h 4100601"/>
              <a:gd name="connsiteX147" fmla="*/ 425939 w 3430397"/>
              <a:gd name="connsiteY147" fmla="*/ 2896547 h 4100601"/>
              <a:gd name="connsiteX148" fmla="*/ 391862 w 3430397"/>
              <a:gd name="connsiteY148" fmla="*/ 2919265 h 4100601"/>
              <a:gd name="connsiteX149" fmla="*/ 369144 w 3430397"/>
              <a:gd name="connsiteY149" fmla="*/ 2981739 h 4100601"/>
              <a:gd name="connsiteX150" fmla="*/ 363465 w 3430397"/>
              <a:gd name="connsiteY150" fmla="*/ 3015816 h 4100601"/>
              <a:gd name="connsiteX151" fmla="*/ 335067 w 3430397"/>
              <a:gd name="connsiteY151" fmla="*/ 3186201 h 4100601"/>
              <a:gd name="connsiteX152" fmla="*/ 312349 w 3430397"/>
              <a:gd name="connsiteY152" fmla="*/ 3203240 h 4100601"/>
              <a:gd name="connsiteX153" fmla="*/ 289631 w 3430397"/>
              <a:gd name="connsiteY153" fmla="*/ 3254355 h 4100601"/>
              <a:gd name="connsiteX154" fmla="*/ 272593 w 3430397"/>
              <a:gd name="connsiteY154" fmla="*/ 3288432 h 4100601"/>
              <a:gd name="connsiteX155" fmla="*/ 278272 w 3430397"/>
              <a:gd name="connsiteY155" fmla="*/ 3350907 h 4100601"/>
              <a:gd name="connsiteX156" fmla="*/ 300990 w 3430397"/>
              <a:gd name="connsiteY156" fmla="*/ 3356586 h 4100601"/>
              <a:gd name="connsiteX157" fmla="*/ 335067 w 3430397"/>
              <a:gd name="connsiteY157" fmla="*/ 3379304 h 4100601"/>
              <a:gd name="connsiteX158" fmla="*/ 352106 w 3430397"/>
              <a:gd name="connsiteY158" fmla="*/ 3407702 h 4100601"/>
              <a:gd name="connsiteX159" fmla="*/ 369144 w 3430397"/>
              <a:gd name="connsiteY159" fmla="*/ 3419061 h 4100601"/>
              <a:gd name="connsiteX160" fmla="*/ 374824 w 3430397"/>
              <a:gd name="connsiteY160" fmla="*/ 3436099 h 4100601"/>
              <a:gd name="connsiteX161" fmla="*/ 391862 w 3430397"/>
              <a:gd name="connsiteY161" fmla="*/ 3453138 h 4100601"/>
              <a:gd name="connsiteX162" fmla="*/ 397542 w 3430397"/>
              <a:gd name="connsiteY162" fmla="*/ 3487215 h 4100601"/>
              <a:gd name="connsiteX163" fmla="*/ 386183 w 3430397"/>
              <a:gd name="connsiteY163" fmla="*/ 3504253 h 4100601"/>
              <a:gd name="connsiteX164" fmla="*/ 346426 w 3430397"/>
              <a:gd name="connsiteY164" fmla="*/ 3532651 h 4100601"/>
              <a:gd name="connsiteX165" fmla="*/ 312349 w 3430397"/>
              <a:gd name="connsiteY165" fmla="*/ 3555369 h 4100601"/>
              <a:gd name="connsiteX166" fmla="*/ 283952 w 3430397"/>
              <a:gd name="connsiteY166" fmla="*/ 3589446 h 4100601"/>
              <a:gd name="connsiteX167" fmla="*/ 266913 w 3430397"/>
              <a:gd name="connsiteY167" fmla="*/ 3600805 h 4100601"/>
              <a:gd name="connsiteX168" fmla="*/ 244195 w 3430397"/>
              <a:gd name="connsiteY168" fmla="*/ 3651921 h 4100601"/>
              <a:gd name="connsiteX169" fmla="*/ 215798 w 3430397"/>
              <a:gd name="connsiteY169" fmla="*/ 3668959 h 4100601"/>
              <a:gd name="connsiteX170" fmla="*/ 198287 w 3430397"/>
              <a:gd name="connsiteY170" fmla="*/ 3623523 h 4100601"/>
              <a:gd name="connsiteX171" fmla="*/ 45886 w 3430397"/>
              <a:gd name="connsiteY171" fmla="*/ 3699723 h 4100601"/>
              <a:gd name="connsiteX172" fmla="*/ 170362 w 3430397"/>
              <a:gd name="connsiteY172" fmla="*/ 3992691 h 4100601"/>
              <a:gd name="connsiteX173" fmla="*/ 193080 w 3430397"/>
              <a:gd name="connsiteY173" fmla="*/ 4004050 h 4100601"/>
              <a:gd name="connsiteX174" fmla="*/ 227157 w 3430397"/>
              <a:gd name="connsiteY174" fmla="*/ 4021088 h 4100601"/>
              <a:gd name="connsiteX175" fmla="*/ 278272 w 3430397"/>
              <a:gd name="connsiteY175" fmla="*/ 4066524 h 4100601"/>
              <a:gd name="connsiteX176" fmla="*/ 289631 w 3430397"/>
              <a:gd name="connsiteY176" fmla="*/ 4100601 h 410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430397" h="4100601">
                <a:moveTo>
                  <a:pt x="3430397" y="0"/>
                </a:moveTo>
                <a:cubicBezTo>
                  <a:pt x="3422824" y="3786"/>
                  <a:pt x="3415711" y="8682"/>
                  <a:pt x="3407679" y="11359"/>
                </a:cubicBezTo>
                <a:cubicBezTo>
                  <a:pt x="3392869" y="16296"/>
                  <a:pt x="3362243" y="22718"/>
                  <a:pt x="3362243" y="22718"/>
                </a:cubicBezTo>
                <a:cubicBezTo>
                  <a:pt x="3349481" y="61003"/>
                  <a:pt x="3367269" y="24829"/>
                  <a:pt x="3305447" y="45436"/>
                </a:cubicBezTo>
                <a:cubicBezTo>
                  <a:pt x="3292496" y="49753"/>
                  <a:pt x="3284321" y="63837"/>
                  <a:pt x="3271370" y="68154"/>
                </a:cubicBezTo>
                <a:lnTo>
                  <a:pt x="3237293" y="79513"/>
                </a:lnTo>
                <a:lnTo>
                  <a:pt x="3220255" y="85193"/>
                </a:lnTo>
                <a:cubicBezTo>
                  <a:pt x="3214575" y="90872"/>
                  <a:pt x="3209899" y="97776"/>
                  <a:pt x="3203216" y="102231"/>
                </a:cubicBezTo>
                <a:cubicBezTo>
                  <a:pt x="3198235" y="105552"/>
                  <a:pt x="3191533" y="105234"/>
                  <a:pt x="3186178" y="107911"/>
                </a:cubicBezTo>
                <a:cubicBezTo>
                  <a:pt x="3126289" y="137857"/>
                  <a:pt x="3217335" y="101312"/>
                  <a:pt x="3146421" y="124949"/>
                </a:cubicBezTo>
                <a:cubicBezTo>
                  <a:pt x="3090374" y="143631"/>
                  <a:pt x="3145715" y="130769"/>
                  <a:pt x="3089626" y="141988"/>
                </a:cubicBezTo>
                <a:cubicBezTo>
                  <a:pt x="3077064" y="154550"/>
                  <a:pt x="3069137" y="160249"/>
                  <a:pt x="3061229" y="176065"/>
                </a:cubicBezTo>
                <a:cubicBezTo>
                  <a:pt x="3058552" y="181420"/>
                  <a:pt x="3059289" y="188428"/>
                  <a:pt x="3055549" y="193103"/>
                </a:cubicBezTo>
                <a:cubicBezTo>
                  <a:pt x="3051285" y="198433"/>
                  <a:pt x="3044190" y="200676"/>
                  <a:pt x="3038511" y="204462"/>
                </a:cubicBezTo>
                <a:cubicBezTo>
                  <a:pt x="3033089" y="220726"/>
                  <a:pt x="3033310" y="228529"/>
                  <a:pt x="3015793" y="238539"/>
                </a:cubicBezTo>
                <a:cubicBezTo>
                  <a:pt x="3009016" y="242412"/>
                  <a:pt x="3000384" y="241478"/>
                  <a:pt x="2993075" y="244219"/>
                </a:cubicBezTo>
                <a:cubicBezTo>
                  <a:pt x="2985148" y="247192"/>
                  <a:pt x="2978139" y="252243"/>
                  <a:pt x="2970357" y="255578"/>
                </a:cubicBezTo>
                <a:cubicBezTo>
                  <a:pt x="2964854" y="257936"/>
                  <a:pt x="2959074" y="259612"/>
                  <a:pt x="2953318" y="261257"/>
                </a:cubicBezTo>
                <a:cubicBezTo>
                  <a:pt x="2896470" y="277499"/>
                  <a:pt x="2865798" y="272121"/>
                  <a:pt x="2788613" y="278296"/>
                </a:cubicBezTo>
                <a:cubicBezTo>
                  <a:pt x="2739780" y="310850"/>
                  <a:pt x="2801565" y="271820"/>
                  <a:pt x="2754536" y="295334"/>
                </a:cubicBezTo>
                <a:cubicBezTo>
                  <a:pt x="2715311" y="314946"/>
                  <a:pt x="2762062" y="300551"/>
                  <a:pt x="2714779" y="312373"/>
                </a:cubicBezTo>
                <a:cubicBezTo>
                  <a:pt x="2657355" y="398509"/>
                  <a:pt x="2719512" y="310101"/>
                  <a:pt x="2675023" y="363488"/>
                </a:cubicBezTo>
                <a:cubicBezTo>
                  <a:pt x="2631775" y="415386"/>
                  <a:pt x="2709201" y="334990"/>
                  <a:pt x="2640946" y="403245"/>
                </a:cubicBezTo>
                <a:cubicBezTo>
                  <a:pt x="2637160" y="414604"/>
                  <a:pt x="2630909" y="425422"/>
                  <a:pt x="2629587" y="437322"/>
                </a:cubicBezTo>
                <a:cubicBezTo>
                  <a:pt x="2627694" y="454360"/>
                  <a:pt x="2630501" y="472613"/>
                  <a:pt x="2623907" y="488437"/>
                </a:cubicBezTo>
                <a:cubicBezTo>
                  <a:pt x="2617303" y="504286"/>
                  <a:pt x="2560406" y="520769"/>
                  <a:pt x="2555753" y="522514"/>
                </a:cubicBezTo>
                <a:cubicBezTo>
                  <a:pt x="2530097" y="548171"/>
                  <a:pt x="2538464" y="549388"/>
                  <a:pt x="2487599" y="528194"/>
                </a:cubicBezTo>
                <a:cubicBezTo>
                  <a:pt x="2480185" y="525105"/>
                  <a:pt x="2477873" y="514479"/>
                  <a:pt x="2470561" y="511155"/>
                </a:cubicBezTo>
                <a:cubicBezTo>
                  <a:pt x="2456349" y="504695"/>
                  <a:pt x="2440270" y="503582"/>
                  <a:pt x="2425125" y="499796"/>
                </a:cubicBezTo>
                <a:cubicBezTo>
                  <a:pt x="2392941" y="501689"/>
                  <a:pt x="2360243" y="499444"/>
                  <a:pt x="2328573" y="505476"/>
                </a:cubicBezTo>
                <a:cubicBezTo>
                  <a:pt x="2319274" y="507247"/>
                  <a:pt x="2313882" y="517497"/>
                  <a:pt x="2305855" y="522514"/>
                </a:cubicBezTo>
                <a:cubicBezTo>
                  <a:pt x="2298675" y="527001"/>
                  <a:pt x="2290710" y="530087"/>
                  <a:pt x="2283137" y="533873"/>
                </a:cubicBezTo>
                <a:cubicBezTo>
                  <a:pt x="2271934" y="550679"/>
                  <a:pt x="2261435" y="564901"/>
                  <a:pt x="2254739" y="584989"/>
                </a:cubicBezTo>
                <a:cubicBezTo>
                  <a:pt x="2251097" y="595914"/>
                  <a:pt x="2251120" y="607736"/>
                  <a:pt x="2249060" y="619066"/>
                </a:cubicBezTo>
                <a:cubicBezTo>
                  <a:pt x="2245332" y="639571"/>
                  <a:pt x="2242147" y="665735"/>
                  <a:pt x="2226342" y="681540"/>
                </a:cubicBezTo>
                <a:cubicBezTo>
                  <a:pt x="2221515" y="686367"/>
                  <a:pt x="2214983" y="689113"/>
                  <a:pt x="2209303" y="692899"/>
                </a:cubicBezTo>
                <a:cubicBezTo>
                  <a:pt x="2187117" y="737271"/>
                  <a:pt x="2212089" y="695793"/>
                  <a:pt x="2175226" y="732656"/>
                </a:cubicBezTo>
                <a:cubicBezTo>
                  <a:pt x="2170399" y="737483"/>
                  <a:pt x="2168402" y="744592"/>
                  <a:pt x="2163867" y="749694"/>
                </a:cubicBezTo>
                <a:cubicBezTo>
                  <a:pt x="2153195" y="761700"/>
                  <a:pt x="2141149" y="772412"/>
                  <a:pt x="2129790" y="783771"/>
                </a:cubicBezTo>
                <a:lnTo>
                  <a:pt x="2112752" y="800810"/>
                </a:lnTo>
                <a:cubicBezTo>
                  <a:pt x="2108966" y="810276"/>
                  <a:pt x="2108028" y="821467"/>
                  <a:pt x="2101393" y="829207"/>
                </a:cubicBezTo>
                <a:cubicBezTo>
                  <a:pt x="2095883" y="835635"/>
                  <a:pt x="2085564" y="835645"/>
                  <a:pt x="2078675" y="840566"/>
                </a:cubicBezTo>
                <a:cubicBezTo>
                  <a:pt x="2072139" y="845235"/>
                  <a:pt x="2067735" y="852378"/>
                  <a:pt x="2061636" y="857605"/>
                </a:cubicBezTo>
                <a:cubicBezTo>
                  <a:pt x="2054449" y="863765"/>
                  <a:pt x="2046491" y="868964"/>
                  <a:pt x="2038918" y="874643"/>
                </a:cubicBezTo>
                <a:cubicBezTo>
                  <a:pt x="2022617" y="939857"/>
                  <a:pt x="2045410" y="859499"/>
                  <a:pt x="2021880" y="914400"/>
                </a:cubicBezTo>
                <a:cubicBezTo>
                  <a:pt x="2016370" y="927255"/>
                  <a:pt x="2017424" y="941732"/>
                  <a:pt x="2010521" y="954157"/>
                </a:cubicBezTo>
                <a:cubicBezTo>
                  <a:pt x="2003891" y="966091"/>
                  <a:pt x="1993908" y="976023"/>
                  <a:pt x="1987803" y="988234"/>
                </a:cubicBezTo>
                <a:cubicBezTo>
                  <a:pt x="1984017" y="995807"/>
                  <a:pt x="1982431" y="1004965"/>
                  <a:pt x="1976444" y="1010952"/>
                </a:cubicBezTo>
                <a:cubicBezTo>
                  <a:pt x="1968638" y="1018758"/>
                  <a:pt x="1957512" y="1022311"/>
                  <a:pt x="1948046" y="1027990"/>
                </a:cubicBezTo>
                <a:cubicBezTo>
                  <a:pt x="1946106" y="1030577"/>
                  <a:pt x="1922418" y="1061287"/>
                  <a:pt x="1919649" y="1067747"/>
                </a:cubicBezTo>
                <a:cubicBezTo>
                  <a:pt x="1916574" y="1074922"/>
                  <a:pt x="1915862" y="1082892"/>
                  <a:pt x="1913969" y="1090465"/>
                </a:cubicBezTo>
                <a:cubicBezTo>
                  <a:pt x="1910812" y="1118882"/>
                  <a:pt x="1916495" y="1139055"/>
                  <a:pt x="1896931" y="1158619"/>
                </a:cubicBezTo>
                <a:cubicBezTo>
                  <a:pt x="1892104" y="1163446"/>
                  <a:pt x="1885572" y="1166192"/>
                  <a:pt x="1879892" y="1169978"/>
                </a:cubicBezTo>
                <a:cubicBezTo>
                  <a:pt x="1874213" y="1179444"/>
                  <a:pt x="1870660" y="1190569"/>
                  <a:pt x="1862854" y="1198375"/>
                </a:cubicBezTo>
                <a:cubicBezTo>
                  <a:pt x="1858621" y="1202608"/>
                  <a:pt x="1851013" y="1201085"/>
                  <a:pt x="1845815" y="1204055"/>
                </a:cubicBezTo>
                <a:cubicBezTo>
                  <a:pt x="1837596" y="1208751"/>
                  <a:pt x="1830800" y="1215591"/>
                  <a:pt x="1823097" y="1221093"/>
                </a:cubicBezTo>
                <a:cubicBezTo>
                  <a:pt x="1817543" y="1225060"/>
                  <a:pt x="1811738" y="1228666"/>
                  <a:pt x="1806059" y="1232452"/>
                </a:cubicBezTo>
                <a:cubicBezTo>
                  <a:pt x="1804166" y="1240025"/>
                  <a:pt x="1804709" y="1248675"/>
                  <a:pt x="1800379" y="1255170"/>
                </a:cubicBezTo>
                <a:cubicBezTo>
                  <a:pt x="1796593" y="1260849"/>
                  <a:pt x="1787907" y="1261455"/>
                  <a:pt x="1783341" y="1266529"/>
                </a:cubicBezTo>
                <a:cubicBezTo>
                  <a:pt x="1770676" y="1280601"/>
                  <a:pt x="1759765" y="1296213"/>
                  <a:pt x="1749264" y="1311965"/>
                </a:cubicBezTo>
                <a:cubicBezTo>
                  <a:pt x="1716710" y="1360798"/>
                  <a:pt x="1755740" y="1299013"/>
                  <a:pt x="1732225" y="1346042"/>
                </a:cubicBezTo>
                <a:cubicBezTo>
                  <a:pt x="1729172" y="1352147"/>
                  <a:pt x="1723919" y="1356976"/>
                  <a:pt x="1720866" y="1363081"/>
                </a:cubicBezTo>
                <a:cubicBezTo>
                  <a:pt x="1709704" y="1385406"/>
                  <a:pt x="1714211" y="1394928"/>
                  <a:pt x="1692469" y="1408517"/>
                </a:cubicBezTo>
                <a:cubicBezTo>
                  <a:pt x="1683824" y="1413920"/>
                  <a:pt x="1673537" y="1416090"/>
                  <a:pt x="1664071" y="1419876"/>
                </a:cubicBezTo>
                <a:cubicBezTo>
                  <a:pt x="1660285" y="1425555"/>
                  <a:pt x="1658817" y="1433861"/>
                  <a:pt x="1652712" y="1436914"/>
                </a:cubicBezTo>
                <a:cubicBezTo>
                  <a:pt x="1638749" y="1443896"/>
                  <a:pt x="1622086" y="1443336"/>
                  <a:pt x="1607276" y="1448273"/>
                </a:cubicBezTo>
                <a:lnTo>
                  <a:pt x="1590238" y="1453953"/>
                </a:lnTo>
                <a:cubicBezTo>
                  <a:pt x="1579180" y="1487122"/>
                  <a:pt x="1593209" y="1456661"/>
                  <a:pt x="1567520" y="1482350"/>
                </a:cubicBezTo>
                <a:cubicBezTo>
                  <a:pt x="1560827" y="1489043"/>
                  <a:pt x="1557174" y="1498375"/>
                  <a:pt x="1550481" y="1505068"/>
                </a:cubicBezTo>
                <a:cubicBezTo>
                  <a:pt x="1534204" y="1521345"/>
                  <a:pt x="1534881" y="1512868"/>
                  <a:pt x="1516404" y="1522107"/>
                </a:cubicBezTo>
                <a:cubicBezTo>
                  <a:pt x="1472372" y="1544124"/>
                  <a:pt x="1525149" y="1524873"/>
                  <a:pt x="1482327" y="1539145"/>
                </a:cubicBezTo>
                <a:cubicBezTo>
                  <a:pt x="1472861" y="1550504"/>
                  <a:pt x="1462408" y="1561109"/>
                  <a:pt x="1453929" y="1573222"/>
                </a:cubicBezTo>
                <a:cubicBezTo>
                  <a:pt x="1444996" y="1585984"/>
                  <a:pt x="1441639" y="1598735"/>
                  <a:pt x="1436891" y="1612979"/>
                </a:cubicBezTo>
                <a:cubicBezTo>
                  <a:pt x="1434998" y="1626231"/>
                  <a:pt x="1434733" y="1639820"/>
                  <a:pt x="1431211" y="1652735"/>
                </a:cubicBezTo>
                <a:cubicBezTo>
                  <a:pt x="1428983" y="1660903"/>
                  <a:pt x="1423187" y="1667671"/>
                  <a:pt x="1419852" y="1675453"/>
                </a:cubicBezTo>
                <a:cubicBezTo>
                  <a:pt x="1417494" y="1680956"/>
                  <a:pt x="1416531" y="1686989"/>
                  <a:pt x="1414173" y="1692492"/>
                </a:cubicBezTo>
                <a:cubicBezTo>
                  <a:pt x="1405527" y="1712667"/>
                  <a:pt x="1402862" y="1715137"/>
                  <a:pt x="1391455" y="1732248"/>
                </a:cubicBezTo>
                <a:cubicBezTo>
                  <a:pt x="1389562" y="1762539"/>
                  <a:pt x="1392359" y="1793494"/>
                  <a:pt x="1385775" y="1823121"/>
                </a:cubicBezTo>
                <a:cubicBezTo>
                  <a:pt x="1384294" y="1829784"/>
                  <a:pt x="1370533" y="1827895"/>
                  <a:pt x="1368737" y="1834480"/>
                </a:cubicBezTo>
                <a:cubicBezTo>
                  <a:pt x="1358663" y="1871418"/>
                  <a:pt x="1358258" y="1910349"/>
                  <a:pt x="1351698" y="1948070"/>
                </a:cubicBezTo>
                <a:cubicBezTo>
                  <a:pt x="1350672" y="1953968"/>
                  <a:pt x="1350252" y="1960875"/>
                  <a:pt x="1346019" y="1965108"/>
                </a:cubicBezTo>
                <a:cubicBezTo>
                  <a:pt x="1341786" y="1969341"/>
                  <a:pt x="1334851" y="1969614"/>
                  <a:pt x="1328980" y="1970788"/>
                </a:cubicBezTo>
                <a:cubicBezTo>
                  <a:pt x="1315853" y="1973413"/>
                  <a:pt x="1302476" y="1974574"/>
                  <a:pt x="1289224" y="1976467"/>
                </a:cubicBezTo>
                <a:cubicBezTo>
                  <a:pt x="1283544" y="1972681"/>
                  <a:pt x="1276449" y="1970438"/>
                  <a:pt x="1272185" y="1965108"/>
                </a:cubicBezTo>
                <a:cubicBezTo>
                  <a:pt x="1240832" y="1925918"/>
                  <a:pt x="1298300" y="1969265"/>
                  <a:pt x="1249467" y="1936711"/>
                </a:cubicBezTo>
                <a:cubicBezTo>
                  <a:pt x="1247574" y="1929138"/>
                  <a:pt x="1247661" y="1920770"/>
                  <a:pt x="1243788" y="1913993"/>
                </a:cubicBezTo>
                <a:cubicBezTo>
                  <a:pt x="1233778" y="1896475"/>
                  <a:pt x="1225976" y="1896696"/>
                  <a:pt x="1209711" y="1891275"/>
                </a:cubicBezTo>
                <a:cubicBezTo>
                  <a:pt x="1175634" y="1896954"/>
                  <a:pt x="1142027" y="1908313"/>
                  <a:pt x="1107480" y="1908313"/>
                </a:cubicBezTo>
                <a:cubicBezTo>
                  <a:pt x="1101493" y="1908313"/>
                  <a:pt x="1101800" y="1897262"/>
                  <a:pt x="1101800" y="1891275"/>
                </a:cubicBezTo>
                <a:cubicBezTo>
                  <a:pt x="1101800" y="1885288"/>
                  <a:pt x="1104803" y="1879591"/>
                  <a:pt x="1107480" y="1874236"/>
                </a:cubicBezTo>
                <a:cubicBezTo>
                  <a:pt x="1111384" y="1866429"/>
                  <a:pt x="1128028" y="1843298"/>
                  <a:pt x="1135877" y="1840159"/>
                </a:cubicBezTo>
                <a:cubicBezTo>
                  <a:pt x="1148306" y="1835187"/>
                  <a:pt x="1162382" y="1836373"/>
                  <a:pt x="1175634" y="1834480"/>
                </a:cubicBezTo>
                <a:cubicBezTo>
                  <a:pt x="1169954" y="1828800"/>
                  <a:pt x="1166578" y="1818328"/>
                  <a:pt x="1158595" y="1817441"/>
                </a:cubicBezTo>
                <a:cubicBezTo>
                  <a:pt x="1103900" y="1811364"/>
                  <a:pt x="1092731" y="1816679"/>
                  <a:pt x="1056364" y="1828800"/>
                </a:cubicBezTo>
                <a:cubicBezTo>
                  <a:pt x="1050685" y="1832586"/>
                  <a:pt x="1045431" y="1837106"/>
                  <a:pt x="1039326" y="1840159"/>
                </a:cubicBezTo>
                <a:cubicBezTo>
                  <a:pt x="1033971" y="1842836"/>
                  <a:pt x="1026833" y="1841943"/>
                  <a:pt x="1022287" y="1845839"/>
                </a:cubicBezTo>
                <a:cubicBezTo>
                  <a:pt x="1013083" y="1853728"/>
                  <a:pt x="1008692" y="1866254"/>
                  <a:pt x="999569" y="1874236"/>
                </a:cubicBezTo>
                <a:cubicBezTo>
                  <a:pt x="993197" y="1879811"/>
                  <a:pt x="984031" y="1881108"/>
                  <a:pt x="976851" y="1885595"/>
                </a:cubicBezTo>
                <a:cubicBezTo>
                  <a:pt x="968824" y="1890612"/>
                  <a:pt x="961836" y="1897132"/>
                  <a:pt x="954133" y="1902634"/>
                </a:cubicBezTo>
                <a:cubicBezTo>
                  <a:pt x="948579" y="1906601"/>
                  <a:pt x="942277" y="1909551"/>
                  <a:pt x="937095" y="1913993"/>
                </a:cubicBezTo>
                <a:cubicBezTo>
                  <a:pt x="928964" y="1920963"/>
                  <a:pt x="923092" y="1930486"/>
                  <a:pt x="914377" y="1936711"/>
                </a:cubicBezTo>
                <a:cubicBezTo>
                  <a:pt x="909505" y="1940191"/>
                  <a:pt x="902841" y="1940032"/>
                  <a:pt x="897338" y="1942390"/>
                </a:cubicBezTo>
                <a:cubicBezTo>
                  <a:pt x="889556" y="1945725"/>
                  <a:pt x="882193" y="1949963"/>
                  <a:pt x="874620" y="1953749"/>
                </a:cubicBezTo>
                <a:cubicBezTo>
                  <a:pt x="868941" y="1959429"/>
                  <a:pt x="863752" y="1965646"/>
                  <a:pt x="857582" y="1970788"/>
                </a:cubicBezTo>
                <a:cubicBezTo>
                  <a:pt x="852338" y="1975158"/>
                  <a:pt x="845370" y="1977320"/>
                  <a:pt x="840543" y="1982147"/>
                </a:cubicBezTo>
                <a:cubicBezTo>
                  <a:pt x="827050" y="1995639"/>
                  <a:pt x="816953" y="2011852"/>
                  <a:pt x="806466" y="2027583"/>
                </a:cubicBezTo>
                <a:cubicBezTo>
                  <a:pt x="801991" y="2052198"/>
                  <a:pt x="812937" y="2095737"/>
                  <a:pt x="778069" y="2095737"/>
                </a:cubicBezTo>
                <a:cubicBezTo>
                  <a:pt x="768416" y="2095737"/>
                  <a:pt x="759137" y="2091950"/>
                  <a:pt x="749671" y="2090057"/>
                </a:cubicBezTo>
                <a:cubicBezTo>
                  <a:pt x="745885" y="2080591"/>
                  <a:pt x="741892" y="2071206"/>
                  <a:pt x="738312" y="2061660"/>
                </a:cubicBezTo>
                <a:cubicBezTo>
                  <a:pt x="736210" y="2056054"/>
                  <a:pt x="734735" y="2050227"/>
                  <a:pt x="732633" y="2044621"/>
                </a:cubicBezTo>
                <a:cubicBezTo>
                  <a:pt x="727753" y="2031607"/>
                  <a:pt x="720894" y="2010164"/>
                  <a:pt x="709915" y="1999185"/>
                </a:cubicBezTo>
                <a:cubicBezTo>
                  <a:pt x="696502" y="1985772"/>
                  <a:pt x="685747" y="1987602"/>
                  <a:pt x="670158" y="1976467"/>
                </a:cubicBezTo>
                <a:cubicBezTo>
                  <a:pt x="632932" y="1949877"/>
                  <a:pt x="672632" y="1965933"/>
                  <a:pt x="636081" y="1953749"/>
                </a:cubicBezTo>
                <a:cubicBezTo>
                  <a:pt x="630402" y="1948070"/>
                  <a:pt x="625726" y="1941166"/>
                  <a:pt x="619043" y="1936711"/>
                </a:cubicBezTo>
                <a:cubicBezTo>
                  <a:pt x="614062" y="1933390"/>
                  <a:pt x="607507" y="1933389"/>
                  <a:pt x="602004" y="1931031"/>
                </a:cubicBezTo>
                <a:cubicBezTo>
                  <a:pt x="594222" y="1927696"/>
                  <a:pt x="587147" y="1922816"/>
                  <a:pt x="579286" y="1919672"/>
                </a:cubicBezTo>
                <a:cubicBezTo>
                  <a:pt x="568169" y="1915225"/>
                  <a:pt x="545209" y="1908313"/>
                  <a:pt x="545209" y="1908313"/>
                </a:cubicBezTo>
                <a:cubicBezTo>
                  <a:pt x="506714" y="1921145"/>
                  <a:pt x="548596" y="1901539"/>
                  <a:pt x="522491" y="1953749"/>
                </a:cubicBezTo>
                <a:cubicBezTo>
                  <a:pt x="519814" y="1959104"/>
                  <a:pt x="511132" y="1957536"/>
                  <a:pt x="505452" y="1959429"/>
                </a:cubicBezTo>
                <a:cubicBezTo>
                  <a:pt x="488414" y="1957536"/>
                  <a:pt x="470448" y="1959608"/>
                  <a:pt x="454337" y="1953749"/>
                </a:cubicBezTo>
                <a:cubicBezTo>
                  <a:pt x="445777" y="1950636"/>
                  <a:pt x="432885" y="1909579"/>
                  <a:pt x="431619" y="1908313"/>
                </a:cubicBezTo>
                <a:cubicBezTo>
                  <a:pt x="426100" y="1902794"/>
                  <a:pt x="416474" y="1904527"/>
                  <a:pt x="408901" y="1902634"/>
                </a:cubicBezTo>
                <a:cubicBezTo>
                  <a:pt x="380503" y="1904527"/>
                  <a:pt x="351012" y="1900283"/>
                  <a:pt x="323708" y="1908313"/>
                </a:cubicBezTo>
                <a:cubicBezTo>
                  <a:pt x="315586" y="1910702"/>
                  <a:pt x="315684" y="1923249"/>
                  <a:pt x="312349" y="1931031"/>
                </a:cubicBezTo>
                <a:cubicBezTo>
                  <a:pt x="298241" y="1963952"/>
                  <a:pt x="317141" y="1932364"/>
                  <a:pt x="295311" y="1965108"/>
                </a:cubicBezTo>
                <a:cubicBezTo>
                  <a:pt x="297204" y="1985933"/>
                  <a:pt x="298226" y="2006856"/>
                  <a:pt x="300990" y="2027583"/>
                </a:cubicBezTo>
                <a:cubicBezTo>
                  <a:pt x="302022" y="2035320"/>
                  <a:pt x="305274" y="2042621"/>
                  <a:pt x="306670" y="2050301"/>
                </a:cubicBezTo>
                <a:cubicBezTo>
                  <a:pt x="309065" y="2063472"/>
                  <a:pt x="309724" y="2076930"/>
                  <a:pt x="312349" y="2090057"/>
                </a:cubicBezTo>
                <a:cubicBezTo>
                  <a:pt x="313523" y="2095928"/>
                  <a:pt x="314289" y="2102421"/>
                  <a:pt x="318029" y="2107096"/>
                </a:cubicBezTo>
                <a:cubicBezTo>
                  <a:pt x="322293" y="2112426"/>
                  <a:pt x="329388" y="2114669"/>
                  <a:pt x="335067" y="2118455"/>
                </a:cubicBezTo>
                <a:cubicBezTo>
                  <a:pt x="336960" y="2197968"/>
                  <a:pt x="337216" y="2277537"/>
                  <a:pt x="340747" y="2356994"/>
                </a:cubicBezTo>
                <a:cubicBezTo>
                  <a:pt x="341013" y="2362975"/>
                  <a:pt x="346426" y="2368045"/>
                  <a:pt x="346426" y="2374032"/>
                </a:cubicBezTo>
                <a:cubicBezTo>
                  <a:pt x="346426" y="2396054"/>
                  <a:pt x="338627" y="2406669"/>
                  <a:pt x="329388" y="2425148"/>
                </a:cubicBezTo>
                <a:cubicBezTo>
                  <a:pt x="331281" y="2430827"/>
                  <a:pt x="331327" y="2437511"/>
                  <a:pt x="335067" y="2442186"/>
                </a:cubicBezTo>
                <a:cubicBezTo>
                  <a:pt x="344872" y="2454442"/>
                  <a:pt x="361183" y="2455814"/>
                  <a:pt x="374824" y="2459225"/>
                </a:cubicBezTo>
                <a:cubicBezTo>
                  <a:pt x="376717" y="2464904"/>
                  <a:pt x="376828" y="2471538"/>
                  <a:pt x="380503" y="2476263"/>
                </a:cubicBezTo>
                <a:cubicBezTo>
                  <a:pt x="390365" y="2488943"/>
                  <a:pt x="414580" y="2510340"/>
                  <a:pt x="414580" y="2510340"/>
                </a:cubicBezTo>
                <a:cubicBezTo>
                  <a:pt x="424125" y="2558059"/>
                  <a:pt x="417686" y="2522274"/>
                  <a:pt x="425939" y="2584174"/>
                </a:cubicBezTo>
                <a:cubicBezTo>
                  <a:pt x="427708" y="2597443"/>
                  <a:pt x="426182" y="2611697"/>
                  <a:pt x="431619" y="2623930"/>
                </a:cubicBezTo>
                <a:cubicBezTo>
                  <a:pt x="434391" y="2630167"/>
                  <a:pt x="442978" y="2631503"/>
                  <a:pt x="448657" y="2635289"/>
                </a:cubicBezTo>
                <a:cubicBezTo>
                  <a:pt x="466413" y="2706309"/>
                  <a:pt x="443720" y="2618010"/>
                  <a:pt x="460016" y="2675046"/>
                </a:cubicBezTo>
                <a:cubicBezTo>
                  <a:pt x="462160" y="2682551"/>
                  <a:pt x="462526" y="2690631"/>
                  <a:pt x="465696" y="2697764"/>
                </a:cubicBezTo>
                <a:cubicBezTo>
                  <a:pt x="476988" y="2723172"/>
                  <a:pt x="482115" y="2725543"/>
                  <a:pt x="499773" y="2743200"/>
                </a:cubicBezTo>
                <a:cubicBezTo>
                  <a:pt x="501666" y="2750773"/>
                  <a:pt x="501961" y="2758936"/>
                  <a:pt x="505452" y="2765918"/>
                </a:cubicBezTo>
                <a:cubicBezTo>
                  <a:pt x="509685" y="2774385"/>
                  <a:pt x="520195" y="2779453"/>
                  <a:pt x="522491" y="2788636"/>
                </a:cubicBezTo>
                <a:cubicBezTo>
                  <a:pt x="524384" y="2796209"/>
                  <a:pt x="519981" y="2804221"/>
                  <a:pt x="516811" y="2811354"/>
                </a:cubicBezTo>
                <a:cubicBezTo>
                  <a:pt x="506889" y="2833679"/>
                  <a:pt x="485197" y="2860829"/>
                  <a:pt x="465696" y="2873829"/>
                </a:cubicBezTo>
                <a:cubicBezTo>
                  <a:pt x="406744" y="2913129"/>
                  <a:pt x="498010" y="2853304"/>
                  <a:pt x="425939" y="2896547"/>
                </a:cubicBezTo>
                <a:cubicBezTo>
                  <a:pt x="414233" y="2903571"/>
                  <a:pt x="391862" y="2919265"/>
                  <a:pt x="391862" y="2919265"/>
                </a:cubicBezTo>
                <a:cubicBezTo>
                  <a:pt x="384334" y="2938085"/>
                  <a:pt x="374005" y="2962295"/>
                  <a:pt x="369144" y="2981739"/>
                </a:cubicBezTo>
                <a:cubicBezTo>
                  <a:pt x="366351" y="2992911"/>
                  <a:pt x="365358" y="3004457"/>
                  <a:pt x="363465" y="3015816"/>
                </a:cubicBezTo>
                <a:cubicBezTo>
                  <a:pt x="359835" y="3102931"/>
                  <a:pt x="382224" y="3133149"/>
                  <a:pt x="335067" y="3186201"/>
                </a:cubicBezTo>
                <a:cubicBezTo>
                  <a:pt x="328778" y="3193276"/>
                  <a:pt x="319922" y="3197560"/>
                  <a:pt x="312349" y="3203240"/>
                </a:cubicBezTo>
                <a:cubicBezTo>
                  <a:pt x="278370" y="3271199"/>
                  <a:pt x="325883" y="3174601"/>
                  <a:pt x="289631" y="3254355"/>
                </a:cubicBezTo>
                <a:cubicBezTo>
                  <a:pt x="284376" y="3265916"/>
                  <a:pt x="278272" y="3277073"/>
                  <a:pt x="272593" y="3288432"/>
                </a:cubicBezTo>
                <a:cubicBezTo>
                  <a:pt x="274486" y="3309257"/>
                  <a:pt x="270229" y="3331605"/>
                  <a:pt x="278272" y="3350907"/>
                </a:cubicBezTo>
                <a:cubicBezTo>
                  <a:pt x="281274" y="3358112"/>
                  <a:pt x="294008" y="3353095"/>
                  <a:pt x="300990" y="3356586"/>
                </a:cubicBezTo>
                <a:cubicBezTo>
                  <a:pt x="313201" y="3362691"/>
                  <a:pt x="323708" y="3371731"/>
                  <a:pt x="335067" y="3379304"/>
                </a:cubicBezTo>
                <a:cubicBezTo>
                  <a:pt x="340747" y="3388770"/>
                  <a:pt x="344922" y="3399320"/>
                  <a:pt x="352106" y="3407702"/>
                </a:cubicBezTo>
                <a:cubicBezTo>
                  <a:pt x="356548" y="3412885"/>
                  <a:pt x="364880" y="3413731"/>
                  <a:pt x="369144" y="3419061"/>
                </a:cubicBezTo>
                <a:cubicBezTo>
                  <a:pt x="372884" y="3423736"/>
                  <a:pt x="371503" y="3431118"/>
                  <a:pt x="374824" y="3436099"/>
                </a:cubicBezTo>
                <a:cubicBezTo>
                  <a:pt x="379279" y="3442782"/>
                  <a:pt x="386183" y="3447458"/>
                  <a:pt x="391862" y="3453138"/>
                </a:cubicBezTo>
                <a:cubicBezTo>
                  <a:pt x="393755" y="3464497"/>
                  <a:pt x="398814" y="3475770"/>
                  <a:pt x="397542" y="3487215"/>
                </a:cubicBezTo>
                <a:cubicBezTo>
                  <a:pt x="396788" y="3493999"/>
                  <a:pt x="390150" y="3498699"/>
                  <a:pt x="386183" y="3504253"/>
                </a:cubicBezTo>
                <a:cubicBezTo>
                  <a:pt x="365720" y="3532901"/>
                  <a:pt x="377289" y="3524935"/>
                  <a:pt x="346426" y="3532651"/>
                </a:cubicBezTo>
                <a:cubicBezTo>
                  <a:pt x="292076" y="3587001"/>
                  <a:pt x="361665" y="3522492"/>
                  <a:pt x="312349" y="3555369"/>
                </a:cubicBezTo>
                <a:cubicBezTo>
                  <a:pt x="284435" y="3573978"/>
                  <a:pt x="304907" y="3568491"/>
                  <a:pt x="283952" y="3589446"/>
                </a:cubicBezTo>
                <a:cubicBezTo>
                  <a:pt x="279125" y="3594273"/>
                  <a:pt x="272593" y="3597019"/>
                  <a:pt x="266913" y="3600805"/>
                </a:cubicBezTo>
                <a:cubicBezTo>
                  <a:pt x="261865" y="3621000"/>
                  <a:pt x="260572" y="3635544"/>
                  <a:pt x="244195" y="3651921"/>
                </a:cubicBezTo>
                <a:cubicBezTo>
                  <a:pt x="236389" y="3659727"/>
                  <a:pt x="225264" y="3663280"/>
                  <a:pt x="215798" y="3668959"/>
                </a:cubicBezTo>
                <a:cubicBezTo>
                  <a:pt x="209603" y="3687542"/>
                  <a:pt x="212918" y="3606454"/>
                  <a:pt x="198287" y="3623523"/>
                </a:cubicBezTo>
                <a:cubicBezTo>
                  <a:pt x="193845" y="3628706"/>
                  <a:pt x="51566" y="3695937"/>
                  <a:pt x="45886" y="3699723"/>
                </a:cubicBezTo>
                <a:cubicBezTo>
                  <a:pt x="0" y="3791496"/>
                  <a:pt x="146322" y="3776334"/>
                  <a:pt x="170362" y="3992691"/>
                </a:cubicBezTo>
                <a:cubicBezTo>
                  <a:pt x="171297" y="4001106"/>
                  <a:pt x="185729" y="3999849"/>
                  <a:pt x="193080" y="4004050"/>
                </a:cubicBezTo>
                <a:cubicBezTo>
                  <a:pt x="223906" y="4021665"/>
                  <a:pt x="195918" y="4010676"/>
                  <a:pt x="227157" y="4021088"/>
                </a:cubicBezTo>
                <a:cubicBezTo>
                  <a:pt x="250918" y="4036928"/>
                  <a:pt x="265657" y="4041294"/>
                  <a:pt x="278272" y="4066524"/>
                </a:cubicBezTo>
                <a:cubicBezTo>
                  <a:pt x="283627" y="4077233"/>
                  <a:pt x="289631" y="4100601"/>
                  <a:pt x="289631" y="4100601"/>
                </a:cubicBezTo>
              </a:path>
            </a:pathLst>
          </a:custGeom>
          <a:ln w="177800" cap="flat">
            <a:solidFill>
              <a:srgbClr val="00B0F0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133453" y="2057400"/>
            <a:ext cx="457200" cy="0"/>
          </a:xfrm>
          <a:prstGeom prst="line">
            <a:avLst/>
          </a:prstGeom>
          <a:ln w="142875">
            <a:solidFill>
              <a:srgbClr val="61D6FF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A83A6109-81E9-2B4B-9AEF-677522AF7FB3}"/>
              </a:ext>
            </a:extLst>
          </p:cNvPr>
          <p:cNvSpPr/>
          <p:nvPr/>
        </p:nvSpPr>
        <p:spPr>
          <a:xfrm>
            <a:off x="6940658" y="4770436"/>
            <a:ext cx="1293173" cy="180049"/>
          </a:xfrm>
          <a:custGeom>
            <a:avLst/>
            <a:gdLst>
              <a:gd name="connsiteX0" fmla="*/ 1090465 w 1090465"/>
              <a:gd name="connsiteY0" fmla="*/ 55195 h 276695"/>
              <a:gd name="connsiteX1" fmla="*/ 1056388 w 1090465"/>
              <a:gd name="connsiteY1" fmla="*/ 32477 h 276695"/>
              <a:gd name="connsiteX2" fmla="*/ 880323 w 1090465"/>
              <a:gd name="connsiteY2" fmla="*/ 21118 h 276695"/>
              <a:gd name="connsiteX3" fmla="*/ 857605 w 1090465"/>
              <a:gd name="connsiteY3" fmla="*/ 134708 h 276695"/>
              <a:gd name="connsiteX4" fmla="*/ 789451 w 1090465"/>
              <a:gd name="connsiteY4" fmla="*/ 140387 h 276695"/>
              <a:gd name="connsiteX5" fmla="*/ 766733 w 1090465"/>
              <a:gd name="connsiteY5" fmla="*/ 197182 h 276695"/>
              <a:gd name="connsiteX6" fmla="*/ 749695 w 1090465"/>
              <a:gd name="connsiteY6" fmla="*/ 202862 h 276695"/>
              <a:gd name="connsiteX7" fmla="*/ 744015 w 1090465"/>
              <a:gd name="connsiteY7" fmla="*/ 219900 h 276695"/>
              <a:gd name="connsiteX8" fmla="*/ 522515 w 1090465"/>
              <a:gd name="connsiteY8" fmla="*/ 202862 h 276695"/>
              <a:gd name="connsiteX9" fmla="*/ 499797 w 1090465"/>
              <a:gd name="connsiteY9" fmla="*/ 180144 h 276695"/>
              <a:gd name="connsiteX10" fmla="*/ 494117 w 1090465"/>
              <a:gd name="connsiteY10" fmla="*/ 100631 h 276695"/>
              <a:gd name="connsiteX11" fmla="*/ 488438 w 1090465"/>
              <a:gd name="connsiteY11" fmla="*/ 83592 h 276695"/>
              <a:gd name="connsiteX12" fmla="*/ 482758 w 1090465"/>
              <a:gd name="connsiteY12" fmla="*/ 55195 h 276695"/>
              <a:gd name="connsiteX13" fmla="*/ 448681 w 1090465"/>
              <a:gd name="connsiteY13" fmla="*/ 32477 h 276695"/>
              <a:gd name="connsiteX14" fmla="*/ 266937 w 1090465"/>
              <a:gd name="connsiteY14" fmla="*/ 38156 h 276695"/>
              <a:gd name="connsiteX15" fmla="*/ 255578 w 1090465"/>
              <a:gd name="connsiteY15" fmla="*/ 60874 h 276695"/>
              <a:gd name="connsiteX16" fmla="*/ 221501 w 1090465"/>
              <a:gd name="connsiteY16" fmla="*/ 89272 h 276695"/>
              <a:gd name="connsiteX17" fmla="*/ 210142 w 1090465"/>
              <a:gd name="connsiteY17" fmla="*/ 129028 h 276695"/>
              <a:gd name="connsiteX18" fmla="*/ 193103 w 1090465"/>
              <a:gd name="connsiteY18" fmla="*/ 146067 h 276695"/>
              <a:gd name="connsiteX19" fmla="*/ 164706 w 1090465"/>
              <a:gd name="connsiteY19" fmla="*/ 180144 h 276695"/>
              <a:gd name="connsiteX20" fmla="*/ 124949 w 1090465"/>
              <a:gd name="connsiteY20" fmla="*/ 236939 h 276695"/>
              <a:gd name="connsiteX21" fmla="*/ 107911 w 1090465"/>
              <a:gd name="connsiteY21" fmla="*/ 248298 h 276695"/>
              <a:gd name="connsiteX22" fmla="*/ 90872 w 1090465"/>
              <a:gd name="connsiteY22" fmla="*/ 253977 h 276695"/>
              <a:gd name="connsiteX23" fmla="*/ 39757 w 1090465"/>
              <a:gd name="connsiteY23" fmla="*/ 259657 h 276695"/>
              <a:gd name="connsiteX24" fmla="*/ 22718 w 1090465"/>
              <a:gd name="connsiteY24" fmla="*/ 265336 h 276695"/>
              <a:gd name="connsiteX25" fmla="*/ 0 w 1090465"/>
              <a:gd name="connsiteY25" fmla="*/ 276695 h 276695"/>
              <a:gd name="connsiteX0" fmla="*/ 1090465 w 1090465"/>
              <a:gd name="connsiteY0" fmla="*/ 34078 h 255578"/>
              <a:gd name="connsiteX1" fmla="*/ 1056388 w 1090465"/>
              <a:gd name="connsiteY1" fmla="*/ 11360 h 255578"/>
              <a:gd name="connsiteX2" fmla="*/ 880323 w 1090465"/>
              <a:gd name="connsiteY2" fmla="*/ 1 h 255578"/>
              <a:gd name="connsiteX3" fmla="*/ 789451 w 1090465"/>
              <a:gd name="connsiteY3" fmla="*/ 119270 h 255578"/>
              <a:gd name="connsiteX4" fmla="*/ 766733 w 1090465"/>
              <a:gd name="connsiteY4" fmla="*/ 176065 h 255578"/>
              <a:gd name="connsiteX5" fmla="*/ 749695 w 1090465"/>
              <a:gd name="connsiteY5" fmla="*/ 181745 h 255578"/>
              <a:gd name="connsiteX6" fmla="*/ 744015 w 1090465"/>
              <a:gd name="connsiteY6" fmla="*/ 198783 h 255578"/>
              <a:gd name="connsiteX7" fmla="*/ 522515 w 1090465"/>
              <a:gd name="connsiteY7" fmla="*/ 181745 h 255578"/>
              <a:gd name="connsiteX8" fmla="*/ 499797 w 1090465"/>
              <a:gd name="connsiteY8" fmla="*/ 159027 h 255578"/>
              <a:gd name="connsiteX9" fmla="*/ 494117 w 1090465"/>
              <a:gd name="connsiteY9" fmla="*/ 79514 h 255578"/>
              <a:gd name="connsiteX10" fmla="*/ 488438 w 1090465"/>
              <a:gd name="connsiteY10" fmla="*/ 62475 h 255578"/>
              <a:gd name="connsiteX11" fmla="*/ 482758 w 1090465"/>
              <a:gd name="connsiteY11" fmla="*/ 34078 h 255578"/>
              <a:gd name="connsiteX12" fmla="*/ 448681 w 1090465"/>
              <a:gd name="connsiteY12" fmla="*/ 11360 h 255578"/>
              <a:gd name="connsiteX13" fmla="*/ 266937 w 1090465"/>
              <a:gd name="connsiteY13" fmla="*/ 17039 h 255578"/>
              <a:gd name="connsiteX14" fmla="*/ 255578 w 1090465"/>
              <a:gd name="connsiteY14" fmla="*/ 39757 h 255578"/>
              <a:gd name="connsiteX15" fmla="*/ 221501 w 1090465"/>
              <a:gd name="connsiteY15" fmla="*/ 68155 h 255578"/>
              <a:gd name="connsiteX16" fmla="*/ 210142 w 1090465"/>
              <a:gd name="connsiteY16" fmla="*/ 107911 h 255578"/>
              <a:gd name="connsiteX17" fmla="*/ 193103 w 1090465"/>
              <a:gd name="connsiteY17" fmla="*/ 124950 h 255578"/>
              <a:gd name="connsiteX18" fmla="*/ 164706 w 1090465"/>
              <a:gd name="connsiteY18" fmla="*/ 159027 h 255578"/>
              <a:gd name="connsiteX19" fmla="*/ 124949 w 1090465"/>
              <a:gd name="connsiteY19" fmla="*/ 215822 h 255578"/>
              <a:gd name="connsiteX20" fmla="*/ 107911 w 1090465"/>
              <a:gd name="connsiteY20" fmla="*/ 227181 h 255578"/>
              <a:gd name="connsiteX21" fmla="*/ 90872 w 1090465"/>
              <a:gd name="connsiteY21" fmla="*/ 232860 h 255578"/>
              <a:gd name="connsiteX22" fmla="*/ 39757 w 1090465"/>
              <a:gd name="connsiteY22" fmla="*/ 238540 h 255578"/>
              <a:gd name="connsiteX23" fmla="*/ 22718 w 1090465"/>
              <a:gd name="connsiteY23" fmla="*/ 244219 h 255578"/>
              <a:gd name="connsiteX24" fmla="*/ 0 w 1090465"/>
              <a:gd name="connsiteY24" fmla="*/ 255578 h 255578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744015 w 1090465"/>
              <a:gd name="connsiteY5" fmla="*/ 198782 h 255577"/>
              <a:gd name="connsiteX6" fmla="*/ 522515 w 1090465"/>
              <a:gd name="connsiteY6" fmla="*/ 181744 h 255577"/>
              <a:gd name="connsiteX7" fmla="*/ 499797 w 1090465"/>
              <a:gd name="connsiteY7" fmla="*/ 159026 h 255577"/>
              <a:gd name="connsiteX8" fmla="*/ 494117 w 1090465"/>
              <a:gd name="connsiteY8" fmla="*/ 79513 h 255577"/>
              <a:gd name="connsiteX9" fmla="*/ 488438 w 1090465"/>
              <a:gd name="connsiteY9" fmla="*/ 62474 h 255577"/>
              <a:gd name="connsiteX10" fmla="*/ 482758 w 1090465"/>
              <a:gd name="connsiteY10" fmla="*/ 34077 h 255577"/>
              <a:gd name="connsiteX11" fmla="*/ 448681 w 1090465"/>
              <a:gd name="connsiteY11" fmla="*/ 11359 h 255577"/>
              <a:gd name="connsiteX12" fmla="*/ 266937 w 1090465"/>
              <a:gd name="connsiteY12" fmla="*/ 17038 h 255577"/>
              <a:gd name="connsiteX13" fmla="*/ 255578 w 1090465"/>
              <a:gd name="connsiteY13" fmla="*/ 39756 h 255577"/>
              <a:gd name="connsiteX14" fmla="*/ 221501 w 1090465"/>
              <a:gd name="connsiteY14" fmla="*/ 68154 h 255577"/>
              <a:gd name="connsiteX15" fmla="*/ 210142 w 1090465"/>
              <a:gd name="connsiteY15" fmla="*/ 107910 h 255577"/>
              <a:gd name="connsiteX16" fmla="*/ 193103 w 1090465"/>
              <a:gd name="connsiteY16" fmla="*/ 124949 h 255577"/>
              <a:gd name="connsiteX17" fmla="*/ 164706 w 1090465"/>
              <a:gd name="connsiteY17" fmla="*/ 159026 h 255577"/>
              <a:gd name="connsiteX18" fmla="*/ 124949 w 1090465"/>
              <a:gd name="connsiteY18" fmla="*/ 215821 h 255577"/>
              <a:gd name="connsiteX19" fmla="*/ 107911 w 1090465"/>
              <a:gd name="connsiteY19" fmla="*/ 227180 h 255577"/>
              <a:gd name="connsiteX20" fmla="*/ 90872 w 1090465"/>
              <a:gd name="connsiteY20" fmla="*/ 232859 h 255577"/>
              <a:gd name="connsiteX21" fmla="*/ 39757 w 1090465"/>
              <a:gd name="connsiteY21" fmla="*/ 238539 h 255577"/>
              <a:gd name="connsiteX22" fmla="*/ 22718 w 1090465"/>
              <a:gd name="connsiteY22" fmla="*/ 244218 h 255577"/>
              <a:gd name="connsiteX23" fmla="*/ 0 w 1090465"/>
              <a:gd name="connsiteY23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82758 w 1090465"/>
              <a:gd name="connsiteY9" fmla="*/ 34077 h 255577"/>
              <a:gd name="connsiteX10" fmla="*/ 448681 w 1090465"/>
              <a:gd name="connsiteY10" fmla="*/ 11359 h 255577"/>
              <a:gd name="connsiteX11" fmla="*/ 266937 w 1090465"/>
              <a:gd name="connsiteY11" fmla="*/ 17038 h 255577"/>
              <a:gd name="connsiteX12" fmla="*/ 255578 w 1090465"/>
              <a:gd name="connsiteY12" fmla="*/ 39756 h 255577"/>
              <a:gd name="connsiteX13" fmla="*/ 221501 w 1090465"/>
              <a:gd name="connsiteY13" fmla="*/ 68154 h 255577"/>
              <a:gd name="connsiteX14" fmla="*/ 210142 w 1090465"/>
              <a:gd name="connsiteY14" fmla="*/ 107910 h 255577"/>
              <a:gd name="connsiteX15" fmla="*/ 193103 w 1090465"/>
              <a:gd name="connsiteY15" fmla="*/ 124949 h 255577"/>
              <a:gd name="connsiteX16" fmla="*/ 164706 w 1090465"/>
              <a:gd name="connsiteY16" fmla="*/ 159026 h 255577"/>
              <a:gd name="connsiteX17" fmla="*/ 124949 w 1090465"/>
              <a:gd name="connsiteY17" fmla="*/ 215821 h 255577"/>
              <a:gd name="connsiteX18" fmla="*/ 107911 w 1090465"/>
              <a:gd name="connsiteY18" fmla="*/ 227180 h 255577"/>
              <a:gd name="connsiteX19" fmla="*/ 90872 w 1090465"/>
              <a:gd name="connsiteY19" fmla="*/ 232859 h 255577"/>
              <a:gd name="connsiteX20" fmla="*/ 39757 w 1090465"/>
              <a:gd name="connsiteY20" fmla="*/ 238539 h 255577"/>
              <a:gd name="connsiteX21" fmla="*/ 22718 w 1090465"/>
              <a:gd name="connsiteY21" fmla="*/ 244218 h 255577"/>
              <a:gd name="connsiteX22" fmla="*/ 0 w 1090465"/>
              <a:gd name="connsiteY22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21501 w 1090465"/>
              <a:gd name="connsiteY12" fmla="*/ 68154 h 255577"/>
              <a:gd name="connsiteX13" fmla="*/ 210142 w 1090465"/>
              <a:gd name="connsiteY13" fmla="*/ 107910 h 255577"/>
              <a:gd name="connsiteX14" fmla="*/ 193103 w 1090465"/>
              <a:gd name="connsiteY14" fmla="*/ 124949 h 255577"/>
              <a:gd name="connsiteX15" fmla="*/ 164706 w 1090465"/>
              <a:gd name="connsiteY15" fmla="*/ 159026 h 255577"/>
              <a:gd name="connsiteX16" fmla="*/ 124949 w 1090465"/>
              <a:gd name="connsiteY16" fmla="*/ 215821 h 255577"/>
              <a:gd name="connsiteX17" fmla="*/ 107911 w 1090465"/>
              <a:gd name="connsiteY17" fmla="*/ 227180 h 255577"/>
              <a:gd name="connsiteX18" fmla="*/ 90872 w 1090465"/>
              <a:gd name="connsiteY18" fmla="*/ 232859 h 255577"/>
              <a:gd name="connsiteX19" fmla="*/ 39757 w 1090465"/>
              <a:gd name="connsiteY19" fmla="*/ 238539 h 255577"/>
              <a:gd name="connsiteX20" fmla="*/ 22718 w 1090465"/>
              <a:gd name="connsiteY20" fmla="*/ 244218 h 255577"/>
              <a:gd name="connsiteX21" fmla="*/ 0 w 1090465"/>
              <a:gd name="connsiteY21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21501 w 1090465"/>
              <a:gd name="connsiteY12" fmla="*/ 68154 h 255577"/>
              <a:gd name="connsiteX13" fmla="*/ 210142 w 1090465"/>
              <a:gd name="connsiteY13" fmla="*/ 107910 h 255577"/>
              <a:gd name="connsiteX14" fmla="*/ 164706 w 1090465"/>
              <a:gd name="connsiteY14" fmla="*/ 159026 h 255577"/>
              <a:gd name="connsiteX15" fmla="*/ 124949 w 1090465"/>
              <a:gd name="connsiteY15" fmla="*/ 215821 h 255577"/>
              <a:gd name="connsiteX16" fmla="*/ 107911 w 1090465"/>
              <a:gd name="connsiteY16" fmla="*/ 227180 h 255577"/>
              <a:gd name="connsiteX17" fmla="*/ 90872 w 1090465"/>
              <a:gd name="connsiteY17" fmla="*/ 232859 h 255577"/>
              <a:gd name="connsiteX18" fmla="*/ 39757 w 1090465"/>
              <a:gd name="connsiteY18" fmla="*/ 238539 h 255577"/>
              <a:gd name="connsiteX19" fmla="*/ 22718 w 1090465"/>
              <a:gd name="connsiteY19" fmla="*/ 244218 h 255577"/>
              <a:gd name="connsiteX20" fmla="*/ 0 w 1090465"/>
              <a:gd name="connsiteY20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10142 w 1090465"/>
              <a:gd name="connsiteY12" fmla="*/ 107910 h 255577"/>
              <a:gd name="connsiteX13" fmla="*/ 164706 w 1090465"/>
              <a:gd name="connsiteY13" fmla="*/ 159026 h 255577"/>
              <a:gd name="connsiteX14" fmla="*/ 124949 w 1090465"/>
              <a:gd name="connsiteY14" fmla="*/ 215821 h 255577"/>
              <a:gd name="connsiteX15" fmla="*/ 107911 w 1090465"/>
              <a:gd name="connsiteY15" fmla="*/ 227180 h 255577"/>
              <a:gd name="connsiteX16" fmla="*/ 90872 w 1090465"/>
              <a:gd name="connsiteY16" fmla="*/ 232859 h 255577"/>
              <a:gd name="connsiteX17" fmla="*/ 39757 w 1090465"/>
              <a:gd name="connsiteY17" fmla="*/ 238539 h 255577"/>
              <a:gd name="connsiteX18" fmla="*/ 22718 w 1090465"/>
              <a:gd name="connsiteY18" fmla="*/ 244218 h 255577"/>
              <a:gd name="connsiteX19" fmla="*/ 0 w 1090465"/>
              <a:gd name="connsiteY19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90872 w 1090465"/>
              <a:gd name="connsiteY15" fmla="*/ 232859 h 255577"/>
              <a:gd name="connsiteX16" fmla="*/ 39757 w 1090465"/>
              <a:gd name="connsiteY16" fmla="*/ 238539 h 255577"/>
              <a:gd name="connsiteX17" fmla="*/ 22718 w 1090465"/>
              <a:gd name="connsiteY17" fmla="*/ 244218 h 255577"/>
              <a:gd name="connsiteX18" fmla="*/ 0 w 1090465"/>
              <a:gd name="connsiteY18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39757 w 1090465"/>
              <a:gd name="connsiteY15" fmla="*/ 238539 h 255577"/>
              <a:gd name="connsiteX16" fmla="*/ 22718 w 1090465"/>
              <a:gd name="connsiteY16" fmla="*/ 244218 h 255577"/>
              <a:gd name="connsiteX17" fmla="*/ 0 w 1090465"/>
              <a:gd name="connsiteY17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39757 w 1090465"/>
              <a:gd name="connsiteY15" fmla="*/ 238539 h 255577"/>
              <a:gd name="connsiteX16" fmla="*/ 0 w 1090465"/>
              <a:gd name="connsiteY16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48681 w 1090465"/>
              <a:gd name="connsiteY8" fmla="*/ 11359 h 255577"/>
              <a:gd name="connsiteX9" fmla="*/ 266937 w 1090465"/>
              <a:gd name="connsiteY9" fmla="*/ 17038 h 255577"/>
              <a:gd name="connsiteX10" fmla="*/ 210142 w 1090465"/>
              <a:gd name="connsiteY10" fmla="*/ 107910 h 255577"/>
              <a:gd name="connsiteX11" fmla="*/ 164706 w 1090465"/>
              <a:gd name="connsiteY11" fmla="*/ 159026 h 255577"/>
              <a:gd name="connsiteX12" fmla="*/ 124949 w 1090465"/>
              <a:gd name="connsiteY12" fmla="*/ 215821 h 255577"/>
              <a:gd name="connsiteX13" fmla="*/ 107911 w 1090465"/>
              <a:gd name="connsiteY13" fmla="*/ 227180 h 255577"/>
              <a:gd name="connsiteX14" fmla="*/ 39757 w 1090465"/>
              <a:gd name="connsiteY14" fmla="*/ 238539 h 255577"/>
              <a:gd name="connsiteX15" fmla="*/ 0 w 1090465"/>
              <a:gd name="connsiteY15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4117 w 1090465"/>
              <a:gd name="connsiteY6" fmla="*/ 79513 h 255577"/>
              <a:gd name="connsiteX7" fmla="*/ 448681 w 1090465"/>
              <a:gd name="connsiteY7" fmla="*/ 11359 h 255577"/>
              <a:gd name="connsiteX8" fmla="*/ 266937 w 1090465"/>
              <a:gd name="connsiteY8" fmla="*/ 17038 h 255577"/>
              <a:gd name="connsiteX9" fmla="*/ 210142 w 1090465"/>
              <a:gd name="connsiteY9" fmla="*/ 107910 h 255577"/>
              <a:gd name="connsiteX10" fmla="*/ 164706 w 1090465"/>
              <a:gd name="connsiteY10" fmla="*/ 159026 h 255577"/>
              <a:gd name="connsiteX11" fmla="*/ 124949 w 1090465"/>
              <a:gd name="connsiteY11" fmla="*/ 215821 h 255577"/>
              <a:gd name="connsiteX12" fmla="*/ 107911 w 1090465"/>
              <a:gd name="connsiteY12" fmla="*/ 227180 h 255577"/>
              <a:gd name="connsiteX13" fmla="*/ 39757 w 1090465"/>
              <a:gd name="connsiteY13" fmla="*/ 238539 h 255577"/>
              <a:gd name="connsiteX14" fmla="*/ 0 w 1090465"/>
              <a:gd name="connsiteY14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62129 w 1090465"/>
              <a:gd name="connsiteY5" fmla="*/ 173506 h 255577"/>
              <a:gd name="connsiteX6" fmla="*/ 494117 w 1090465"/>
              <a:gd name="connsiteY6" fmla="*/ 79513 h 255577"/>
              <a:gd name="connsiteX7" fmla="*/ 448681 w 1090465"/>
              <a:gd name="connsiteY7" fmla="*/ 11359 h 255577"/>
              <a:gd name="connsiteX8" fmla="*/ 266937 w 1090465"/>
              <a:gd name="connsiteY8" fmla="*/ 17038 h 255577"/>
              <a:gd name="connsiteX9" fmla="*/ 210142 w 1090465"/>
              <a:gd name="connsiteY9" fmla="*/ 107910 h 255577"/>
              <a:gd name="connsiteX10" fmla="*/ 164706 w 1090465"/>
              <a:gd name="connsiteY10" fmla="*/ 159026 h 255577"/>
              <a:gd name="connsiteX11" fmla="*/ 124949 w 1090465"/>
              <a:gd name="connsiteY11" fmla="*/ 215821 h 255577"/>
              <a:gd name="connsiteX12" fmla="*/ 107911 w 1090465"/>
              <a:gd name="connsiteY12" fmla="*/ 227180 h 255577"/>
              <a:gd name="connsiteX13" fmla="*/ 39757 w 1090465"/>
              <a:gd name="connsiteY13" fmla="*/ 238539 h 255577"/>
              <a:gd name="connsiteX14" fmla="*/ 0 w 1090465"/>
              <a:gd name="connsiteY14" fmla="*/ 255577 h 255577"/>
              <a:gd name="connsiteX0" fmla="*/ 1050708 w 1050708"/>
              <a:gd name="connsiteY0" fmla="*/ 34077 h 238540"/>
              <a:gd name="connsiteX1" fmla="*/ 1016631 w 1050708"/>
              <a:gd name="connsiteY1" fmla="*/ 11359 h 238540"/>
              <a:gd name="connsiteX2" fmla="*/ 840566 w 1050708"/>
              <a:gd name="connsiteY2" fmla="*/ 0 h 238540"/>
              <a:gd name="connsiteX3" fmla="*/ 749694 w 1050708"/>
              <a:gd name="connsiteY3" fmla="*/ 119269 h 238540"/>
              <a:gd name="connsiteX4" fmla="*/ 726976 w 1050708"/>
              <a:gd name="connsiteY4" fmla="*/ 176064 h 238540"/>
              <a:gd name="connsiteX5" fmla="*/ 522372 w 1050708"/>
              <a:gd name="connsiteY5" fmla="*/ 173506 h 238540"/>
              <a:gd name="connsiteX6" fmla="*/ 454360 w 1050708"/>
              <a:gd name="connsiteY6" fmla="*/ 79513 h 238540"/>
              <a:gd name="connsiteX7" fmla="*/ 408924 w 1050708"/>
              <a:gd name="connsiteY7" fmla="*/ 11359 h 238540"/>
              <a:gd name="connsiteX8" fmla="*/ 227180 w 1050708"/>
              <a:gd name="connsiteY8" fmla="*/ 17038 h 238540"/>
              <a:gd name="connsiteX9" fmla="*/ 170385 w 1050708"/>
              <a:gd name="connsiteY9" fmla="*/ 107910 h 238540"/>
              <a:gd name="connsiteX10" fmla="*/ 124949 w 1050708"/>
              <a:gd name="connsiteY10" fmla="*/ 159026 h 238540"/>
              <a:gd name="connsiteX11" fmla="*/ 85192 w 1050708"/>
              <a:gd name="connsiteY11" fmla="*/ 215821 h 238540"/>
              <a:gd name="connsiteX12" fmla="*/ 68154 w 1050708"/>
              <a:gd name="connsiteY12" fmla="*/ 227180 h 238540"/>
              <a:gd name="connsiteX13" fmla="*/ 0 w 1050708"/>
              <a:gd name="connsiteY13" fmla="*/ 238539 h 238540"/>
              <a:gd name="connsiteX0" fmla="*/ 1137622 w 1137622"/>
              <a:gd name="connsiteY0" fmla="*/ 34077 h 232016"/>
              <a:gd name="connsiteX1" fmla="*/ 1103545 w 1137622"/>
              <a:gd name="connsiteY1" fmla="*/ 11359 h 232016"/>
              <a:gd name="connsiteX2" fmla="*/ 927480 w 1137622"/>
              <a:gd name="connsiteY2" fmla="*/ 0 h 232016"/>
              <a:gd name="connsiteX3" fmla="*/ 836608 w 1137622"/>
              <a:gd name="connsiteY3" fmla="*/ 119269 h 232016"/>
              <a:gd name="connsiteX4" fmla="*/ 813890 w 1137622"/>
              <a:gd name="connsiteY4" fmla="*/ 176064 h 232016"/>
              <a:gd name="connsiteX5" fmla="*/ 609286 w 1137622"/>
              <a:gd name="connsiteY5" fmla="*/ 173506 h 232016"/>
              <a:gd name="connsiteX6" fmla="*/ 541274 w 1137622"/>
              <a:gd name="connsiteY6" fmla="*/ 79513 h 232016"/>
              <a:gd name="connsiteX7" fmla="*/ 495838 w 1137622"/>
              <a:gd name="connsiteY7" fmla="*/ 11359 h 232016"/>
              <a:gd name="connsiteX8" fmla="*/ 314094 w 1137622"/>
              <a:gd name="connsiteY8" fmla="*/ 17038 h 232016"/>
              <a:gd name="connsiteX9" fmla="*/ 257299 w 1137622"/>
              <a:gd name="connsiteY9" fmla="*/ 107910 h 232016"/>
              <a:gd name="connsiteX10" fmla="*/ 211863 w 1137622"/>
              <a:gd name="connsiteY10" fmla="*/ 159026 h 232016"/>
              <a:gd name="connsiteX11" fmla="*/ 172106 w 1137622"/>
              <a:gd name="connsiteY11" fmla="*/ 215821 h 232016"/>
              <a:gd name="connsiteX12" fmla="*/ 155068 w 1137622"/>
              <a:gd name="connsiteY12" fmla="*/ 227180 h 232016"/>
              <a:gd name="connsiteX13" fmla="*/ 0 w 1137622"/>
              <a:gd name="connsiteY13" fmla="*/ 131446 h 232016"/>
              <a:gd name="connsiteX0" fmla="*/ 1137622 w 1137622"/>
              <a:gd name="connsiteY0" fmla="*/ 34077 h 216159"/>
              <a:gd name="connsiteX1" fmla="*/ 1103545 w 1137622"/>
              <a:gd name="connsiteY1" fmla="*/ 11359 h 216159"/>
              <a:gd name="connsiteX2" fmla="*/ 927480 w 1137622"/>
              <a:gd name="connsiteY2" fmla="*/ 0 h 216159"/>
              <a:gd name="connsiteX3" fmla="*/ 836608 w 1137622"/>
              <a:gd name="connsiteY3" fmla="*/ 119269 h 216159"/>
              <a:gd name="connsiteX4" fmla="*/ 813890 w 1137622"/>
              <a:gd name="connsiteY4" fmla="*/ 176064 h 216159"/>
              <a:gd name="connsiteX5" fmla="*/ 609286 w 1137622"/>
              <a:gd name="connsiteY5" fmla="*/ 173506 h 216159"/>
              <a:gd name="connsiteX6" fmla="*/ 541274 w 1137622"/>
              <a:gd name="connsiteY6" fmla="*/ 79513 h 216159"/>
              <a:gd name="connsiteX7" fmla="*/ 495838 w 1137622"/>
              <a:gd name="connsiteY7" fmla="*/ 11359 h 216159"/>
              <a:gd name="connsiteX8" fmla="*/ 314094 w 1137622"/>
              <a:gd name="connsiteY8" fmla="*/ 17038 h 216159"/>
              <a:gd name="connsiteX9" fmla="*/ 257299 w 1137622"/>
              <a:gd name="connsiteY9" fmla="*/ 107910 h 216159"/>
              <a:gd name="connsiteX10" fmla="*/ 211863 w 1137622"/>
              <a:gd name="connsiteY10" fmla="*/ 159026 h 216159"/>
              <a:gd name="connsiteX11" fmla="*/ 172106 w 1137622"/>
              <a:gd name="connsiteY11" fmla="*/ 215821 h 216159"/>
              <a:gd name="connsiteX12" fmla="*/ 0 w 1137622"/>
              <a:gd name="connsiteY12" fmla="*/ 131446 h 216159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257299 w 1137622"/>
              <a:gd name="connsiteY9" fmla="*/ 107910 h 180051"/>
              <a:gd name="connsiteX10" fmla="*/ 211863 w 1137622"/>
              <a:gd name="connsiteY10" fmla="*/ 159026 h 180051"/>
              <a:gd name="connsiteX11" fmla="*/ 0 w 1137622"/>
              <a:gd name="connsiteY11" fmla="*/ 131446 h 180051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257299 w 1137622"/>
              <a:gd name="connsiteY9" fmla="*/ 107910 h 180051"/>
              <a:gd name="connsiteX10" fmla="*/ 0 w 1137622"/>
              <a:gd name="connsiteY10" fmla="*/ 131446 h 180051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0 w 1137622"/>
              <a:gd name="connsiteY9" fmla="*/ 131446 h 180051"/>
              <a:gd name="connsiteX0" fmla="*/ 1106018 w 1106018"/>
              <a:gd name="connsiteY0" fmla="*/ 34077 h 180874"/>
              <a:gd name="connsiteX1" fmla="*/ 1071941 w 1106018"/>
              <a:gd name="connsiteY1" fmla="*/ 11359 h 180874"/>
              <a:gd name="connsiteX2" fmla="*/ 895876 w 1106018"/>
              <a:gd name="connsiteY2" fmla="*/ 0 h 180874"/>
              <a:gd name="connsiteX3" fmla="*/ 805004 w 1106018"/>
              <a:gd name="connsiteY3" fmla="*/ 119269 h 180874"/>
              <a:gd name="connsiteX4" fmla="*/ 782286 w 1106018"/>
              <a:gd name="connsiteY4" fmla="*/ 176064 h 180874"/>
              <a:gd name="connsiteX5" fmla="*/ 577682 w 1106018"/>
              <a:gd name="connsiteY5" fmla="*/ 173506 h 180874"/>
              <a:gd name="connsiteX6" fmla="*/ 509670 w 1106018"/>
              <a:gd name="connsiteY6" fmla="*/ 79513 h 180874"/>
              <a:gd name="connsiteX7" fmla="*/ 464234 w 1106018"/>
              <a:gd name="connsiteY7" fmla="*/ 11359 h 180874"/>
              <a:gd name="connsiteX8" fmla="*/ 282490 w 1106018"/>
              <a:gd name="connsiteY8" fmla="*/ 17038 h 180874"/>
              <a:gd name="connsiteX9" fmla="*/ 0 w 1106018"/>
              <a:gd name="connsiteY9" fmla="*/ 180874 h 180874"/>
              <a:gd name="connsiteX0" fmla="*/ 1145523 w 1145523"/>
              <a:gd name="connsiteY0" fmla="*/ 34077 h 180051"/>
              <a:gd name="connsiteX1" fmla="*/ 1111446 w 1145523"/>
              <a:gd name="connsiteY1" fmla="*/ 11359 h 180051"/>
              <a:gd name="connsiteX2" fmla="*/ 935381 w 1145523"/>
              <a:gd name="connsiteY2" fmla="*/ 0 h 180051"/>
              <a:gd name="connsiteX3" fmla="*/ 844509 w 1145523"/>
              <a:gd name="connsiteY3" fmla="*/ 119269 h 180051"/>
              <a:gd name="connsiteX4" fmla="*/ 821791 w 1145523"/>
              <a:gd name="connsiteY4" fmla="*/ 176064 h 180051"/>
              <a:gd name="connsiteX5" fmla="*/ 617187 w 1145523"/>
              <a:gd name="connsiteY5" fmla="*/ 173506 h 180051"/>
              <a:gd name="connsiteX6" fmla="*/ 549175 w 1145523"/>
              <a:gd name="connsiteY6" fmla="*/ 79513 h 180051"/>
              <a:gd name="connsiteX7" fmla="*/ 503739 w 1145523"/>
              <a:gd name="connsiteY7" fmla="*/ 11359 h 180051"/>
              <a:gd name="connsiteX8" fmla="*/ 321995 w 1145523"/>
              <a:gd name="connsiteY8" fmla="*/ 17038 h 180051"/>
              <a:gd name="connsiteX9" fmla="*/ 0 w 1145523"/>
              <a:gd name="connsiteY9" fmla="*/ 82018 h 180051"/>
              <a:gd name="connsiteX0" fmla="*/ 1240337 w 1240337"/>
              <a:gd name="connsiteY0" fmla="*/ 34077 h 180051"/>
              <a:gd name="connsiteX1" fmla="*/ 1206260 w 1240337"/>
              <a:gd name="connsiteY1" fmla="*/ 11359 h 180051"/>
              <a:gd name="connsiteX2" fmla="*/ 1030195 w 1240337"/>
              <a:gd name="connsiteY2" fmla="*/ 0 h 180051"/>
              <a:gd name="connsiteX3" fmla="*/ 939323 w 1240337"/>
              <a:gd name="connsiteY3" fmla="*/ 119269 h 180051"/>
              <a:gd name="connsiteX4" fmla="*/ 916605 w 1240337"/>
              <a:gd name="connsiteY4" fmla="*/ 176064 h 180051"/>
              <a:gd name="connsiteX5" fmla="*/ 712001 w 1240337"/>
              <a:gd name="connsiteY5" fmla="*/ 173506 h 180051"/>
              <a:gd name="connsiteX6" fmla="*/ 643989 w 1240337"/>
              <a:gd name="connsiteY6" fmla="*/ 79513 h 180051"/>
              <a:gd name="connsiteX7" fmla="*/ 598553 w 1240337"/>
              <a:gd name="connsiteY7" fmla="*/ 11359 h 180051"/>
              <a:gd name="connsiteX8" fmla="*/ 416809 w 1240337"/>
              <a:gd name="connsiteY8" fmla="*/ 17038 h 180051"/>
              <a:gd name="connsiteX9" fmla="*/ 0 w 1240337"/>
              <a:gd name="connsiteY9" fmla="*/ 82018 h 18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337" h="180051">
                <a:moveTo>
                  <a:pt x="1240337" y="34077"/>
                </a:moveTo>
                <a:cubicBezTo>
                  <a:pt x="1228978" y="26504"/>
                  <a:pt x="1219877" y="12332"/>
                  <a:pt x="1206260" y="11359"/>
                </a:cubicBezTo>
                <a:cubicBezTo>
                  <a:pt x="1094589" y="3382"/>
                  <a:pt x="1153273" y="7239"/>
                  <a:pt x="1030195" y="0"/>
                </a:cubicBezTo>
                <a:cubicBezTo>
                  <a:pt x="985706" y="17985"/>
                  <a:pt x="958255" y="89925"/>
                  <a:pt x="939323" y="119269"/>
                </a:cubicBezTo>
                <a:cubicBezTo>
                  <a:pt x="937105" y="125924"/>
                  <a:pt x="954492" y="167025"/>
                  <a:pt x="916605" y="176064"/>
                </a:cubicBezTo>
                <a:cubicBezTo>
                  <a:pt x="878718" y="185103"/>
                  <a:pt x="756490" y="176346"/>
                  <a:pt x="712001" y="173506"/>
                </a:cubicBezTo>
                <a:cubicBezTo>
                  <a:pt x="666565" y="157414"/>
                  <a:pt x="662897" y="106538"/>
                  <a:pt x="643989" y="79513"/>
                </a:cubicBezTo>
                <a:cubicBezTo>
                  <a:pt x="625081" y="52489"/>
                  <a:pt x="636416" y="21771"/>
                  <a:pt x="598553" y="11359"/>
                </a:cubicBezTo>
                <a:lnTo>
                  <a:pt x="416809" y="17038"/>
                </a:lnTo>
                <a:cubicBezTo>
                  <a:pt x="334169" y="37052"/>
                  <a:pt x="65436" y="58183"/>
                  <a:pt x="0" y="82018"/>
                </a:cubicBezTo>
              </a:path>
            </a:pathLst>
          </a:custGeom>
          <a:ln w="136525">
            <a:solidFill>
              <a:srgbClr val="0070C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038A180-DE51-4A44-8912-F83B67DC43B1}"/>
              </a:ext>
            </a:extLst>
          </p:cNvPr>
          <p:cNvSpPr/>
          <p:nvPr/>
        </p:nvSpPr>
        <p:spPr>
          <a:xfrm rot="14054359">
            <a:off x="4969811" y="3782883"/>
            <a:ext cx="2515453" cy="107824"/>
          </a:xfrm>
          <a:custGeom>
            <a:avLst/>
            <a:gdLst>
              <a:gd name="connsiteX0" fmla="*/ 1090465 w 1090465"/>
              <a:gd name="connsiteY0" fmla="*/ 55195 h 276695"/>
              <a:gd name="connsiteX1" fmla="*/ 1056388 w 1090465"/>
              <a:gd name="connsiteY1" fmla="*/ 32477 h 276695"/>
              <a:gd name="connsiteX2" fmla="*/ 880323 w 1090465"/>
              <a:gd name="connsiteY2" fmla="*/ 21118 h 276695"/>
              <a:gd name="connsiteX3" fmla="*/ 857605 w 1090465"/>
              <a:gd name="connsiteY3" fmla="*/ 134708 h 276695"/>
              <a:gd name="connsiteX4" fmla="*/ 789451 w 1090465"/>
              <a:gd name="connsiteY4" fmla="*/ 140387 h 276695"/>
              <a:gd name="connsiteX5" fmla="*/ 766733 w 1090465"/>
              <a:gd name="connsiteY5" fmla="*/ 197182 h 276695"/>
              <a:gd name="connsiteX6" fmla="*/ 749695 w 1090465"/>
              <a:gd name="connsiteY6" fmla="*/ 202862 h 276695"/>
              <a:gd name="connsiteX7" fmla="*/ 744015 w 1090465"/>
              <a:gd name="connsiteY7" fmla="*/ 219900 h 276695"/>
              <a:gd name="connsiteX8" fmla="*/ 522515 w 1090465"/>
              <a:gd name="connsiteY8" fmla="*/ 202862 h 276695"/>
              <a:gd name="connsiteX9" fmla="*/ 499797 w 1090465"/>
              <a:gd name="connsiteY9" fmla="*/ 180144 h 276695"/>
              <a:gd name="connsiteX10" fmla="*/ 494117 w 1090465"/>
              <a:gd name="connsiteY10" fmla="*/ 100631 h 276695"/>
              <a:gd name="connsiteX11" fmla="*/ 488438 w 1090465"/>
              <a:gd name="connsiteY11" fmla="*/ 83592 h 276695"/>
              <a:gd name="connsiteX12" fmla="*/ 482758 w 1090465"/>
              <a:gd name="connsiteY12" fmla="*/ 55195 h 276695"/>
              <a:gd name="connsiteX13" fmla="*/ 448681 w 1090465"/>
              <a:gd name="connsiteY13" fmla="*/ 32477 h 276695"/>
              <a:gd name="connsiteX14" fmla="*/ 266937 w 1090465"/>
              <a:gd name="connsiteY14" fmla="*/ 38156 h 276695"/>
              <a:gd name="connsiteX15" fmla="*/ 255578 w 1090465"/>
              <a:gd name="connsiteY15" fmla="*/ 60874 h 276695"/>
              <a:gd name="connsiteX16" fmla="*/ 221501 w 1090465"/>
              <a:gd name="connsiteY16" fmla="*/ 89272 h 276695"/>
              <a:gd name="connsiteX17" fmla="*/ 210142 w 1090465"/>
              <a:gd name="connsiteY17" fmla="*/ 129028 h 276695"/>
              <a:gd name="connsiteX18" fmla="*/ 193103 w 1090465"/>
              <a:gd name="connsiteY18" fmla="*/ 146067 h 276695"/>
              <a:gd name="connsiteX19" fmla="*/ 164706 w 1090465"/>
              <a:gd name="connsiteY19" fmla="*/ 180144 h 276695"/>
              <a:gd name="connsiteX20" fmla="*/ 124949 w 1090465"/>
              <a:gd name="connsiteY20" fmla="*/ 236939 h 276695"/>
              <a:gd name="connsiteX21" fmla="*/ 107911 w 1090465"/>
              <a:gd name="connsiteY21" fmla="*/ 248298 h 276695"/>
              <a:gd name="connsiteX22" fmla="*/ 90872 w 1090465"/>
              <a:gd name="connsiteY22" fmla="*/ 253977 h 276695"/>
              <a:gd name="connsiteX23" fmla="*/ 39757 w 1090465"/>
              <a:gd name="connsiteY23" fmla="*/ 259657 h 276695"/>
              <a:gd name="connsiteX24" fmla="*/ 22718 w 1090465"/>
              <a:gd name="connsiteY24" fmla="*/ 265336 h 276695"/>
              <a:gd name="connsiteX25" fmla="*/ 0 w 1090465"/>
              <a:gd name="connsiteY25" fmla="*/ 276695 h 276695"/>
              <a:gd name="connsiteX0" fmla="*/ 1090465 w 1090465"/>
              <a:gd name="connsiteY0" fmla="*/ 34078 h 255578"/>
              <a:gd name="connsiteX1" fmla="*/ 1056388 w 1090465"/>
              <a:gd name="connsiteY1" fmla="*/ 11360 h 255578"/>
              <a:gd name="connsiteX2" fmla="*/ 880323 w 1090465"/>
              <a:gd name="connsiteY2" fmla="*/ 1 h 255578"/>
              <a:gd name="connsiteX3" fmla="*/ 789451 w 1090465"/>
              <a:gd name="connsiteY3" fmla="*/ 119270 h 255578"/>
              <a:gd name="connsiteX4" fmla="*/ 766733 w 1090465"/>
              <a:gd name="connsiteY4" fmla="*/ 176065 h 255578"/>
              <a:gd name="connsiteX5" fmla="*/ 749695 w 1090465"/>
              <a:gd name="connsiteY5" fmla="*/ 181745 h 255578"/>
              <a:gd name="connsiteX6" fmla="*/ 744015 w 1090465"/>
              <a:gd name="connsiteY6" fmla="*/ 198783 h 255578"/>
              <a:gd name="connsiteX7" fmla="*/ 522515 w 1090465"/>
              <a:gd name="connsiteY7" fmla="*/ 181745 h 255578"/>
              <a:gd name="connsiteX8" fmla="*/ 499797 w 1090465"/>
              <a:gd name="connsiteY8" fmla="*/ 159027 h 255578"/>
              <a:gd name="connsiteX9" fmla="*/ 494117 w 1090465"/>
              <a:gd name="connsiteY9" fmla="*/ 79514 h 255578"/>
              <a:gd name="connsiteX10" fmla="*/ 488438 w 1090465"/>
              <a:gd name="connsiteY10" fmla="*/ 62475 h 255578"/>
              <a:gd name="connsiteX11" fmla="*/ 482758 w 1090465"/>
              <a:gd name="connsiteY11" fmla="*/ 34078 h 255578"/>
              <a:gd name="connsiteX12" fmla="*/ 448681 w 1090465"/>
              <a:gd name="connsiteY12" fmla="*/ 11360 h 255578"/>
              <a:gd name="connsiteX13" fmla="*/ 266937 w 1090465"/>
              <a:gd name="connsiteY13" fmla="*/ 17039 h 255578"/>
              <a:gd name="connsiteX14" fmla="*/ 255578 w 1090465"/>
              <a:gd name="connsiteY14" fmla="*/ 39757 h 255578"/>
              <a:gd name="connsiteX15" fmla="*/ 221501 w 1090465"/>
              <a:gd name="connsiteY15" fmla="*/ 68155 h 255578"/>
              <a:gd name="connsiteX16" fmla="*/ 210142 w 1090465"/>
              <a:gd name="connsiteY16" fmla="*/ 107911 h 255578"/>
              <a:gd name="connsiteX17" fmla="*/ 193103 w 1090465"/>
              <a:gd name="connsiteY17" fmla="*/ 124950 h 255578"/>
              <a:gd name="connsiteX18" fmla="*/ 164706 w 1090465"/>
              <a:gd name="connsiteY18" fmla="*/ 159027 h 255578"/>
              <a:gd name="connsiteX19" fmla="*/ 124949 w 1090465"/>
              <a:gd name="connsiteY19" fmla="*/ 215822 h 255578"/>
              <a:gd name="connsiteX20" fmla="*/ 107911 w 1090465"/>
              <a:gd name="connsiteY20" fmla="*/ 227181 h 255578"/>
              <a:gd name="connsiteX21" fmla="*/ 90872 w 1090465"/>
              <a:gd name="connsiteY21" fmla="*/ 232860 h 255578"/>
              <a:gd name="connsiteX22" fmla="*/ 39757 w 1090465"/>
              <a:gd name="connsiteY22" fmla="*/ 238540 h 255578"/>
              <a:gd name="connsiteX23" fmla="*/ 22718 w 1090465"/>
              <a:gd name="connsiteY23" fmla="*/ 244219 h 255578"/>
              <a:gd name="connsiteX24" fmla="*/ 0 w 1090465"/>
              <a:gd name="connsiteY24" fmla="*/ 255578 h 255578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744015 w 1090465"/>
              <a:gd name="connsiteY5" fmla="*/ 198782 h 255577"/>
              <a:gd name="connsiteX6" fmla="*/ 522515 w 1090465"/>
              <a:gd name="connsiteY6" fmla="*/ 181744 h 255577"/>
              <a:gd name="connsiteX7" fmla="*/ 499797 w 1090465"/>
              <a:gd name="connsiteY7" fmla="*/ 159026 h 255577"/>
              <a:gd name="connsiteX8" fmla="*/ 494117 w 1090465"/>
              <a:gd name="connsiteY8" fmla="*/ 79513 h 255577"/>
              <a:gd name="connsiteX9" fmla="*/ 488438 w 1090465"/>
              <a:gd name="connsiteY9" fmla="*/ 62474 h 255577"/>
              <a:gd name="connsiteX10" fmla="*/ 482758 w 1090465"/>
              <a:gd name="connsiteY10" fmla="*/ 34077 h 255577"/>
              <a:gd name="connsiteX11" fmla="*/ 448681 w 1090465"/>
              <a:gd name="connsiteY11" fmla="*/ 11359 h 255577"/>
              <a:gd name="connsiteX12" fmla="*/ 266937 w 1090465"/>
              <a:gd name="connsiteY12" fmla="*/ 17038 h 255577"/>
              <a:gd name="connsiteX13" fmla="*/ 255578 w 1090465"/>
              <a:gd name="connsiteY13" fmla="*/ 39756 h 255577"/>
              <a:gd name="connsiteX14" fmla="*/ 221501 w 1090465"/>
              <a:gd name="connsiteY14" fmla="*/ 68154 h 255577"/>
              <a:gd name="connsiteX15" fmla="*/ 210142 w 1090465"/>
              <a:gd name="connsiteY15" fmla="*/ 107910 h 255577"/>
              <a:gd name="connsiteX16" fmla="*/ 193103 w 1090465"/>
              <a:gd name="connsiteY16" fmla="*/ 124949 h 255577"/>
              <a:gd name="connsiteX17" fmla="*/ 164706 w 1090465"/>
              <a:gd name="connsiteY17" fmla="*/ 159026 h 255577"/>
              <a:gd name="connsiteX18" fmla="*/ 124949 w 1090465"/>
              <a:gd name="connsiteY18" fmla="*/ 215821 h 255577"/>
              <a:gd name="connsiteX19" fmla="*/ 107911 w 1090465"/>
              <a:gd name="connsiteY19" fmla="*/ 227180 h 255577"/>
              <a:gd name="connsiteX20" fmla="*/ 90872 w 1090465"/>
              <a:gd name="connsiteY20" fmla="*/ 232859 h 255577"/>
              <a:gd name="connsiteX21" fmla="*/ 39757 w 1090465"/>
              <a:gd name="connsiteY21" fmla="*/ 238539 h 255577"/>
              <a:gd name="connsiteX22" fmla="*/ 22718 w 1090465"/>
              <a:gd name="connsiteY22" fmla="*/ 244218 h 255577"/>
              <a:gd name="connsiteX23" fmla="*/ 0 w 1090465"/>
              <a:gd name="connsiteY23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82758 w 1090465"/>
              <a:gd name="connsiteY9" fmla="*/ 34077 h 255577"/>
              <a:gd name="connsiteX10" fmla="*/ 448681 w 1090465"/>
              <a:gd name="connsiteY10" fmla="*/ 11359 h 255577"/>
              <a:gd name="connsiteX11" fmla="*/ 266937 w 1090465"/>
              <a:gd name="connsiteY11" fmla="*/ 17038 h 255577"/>
              <a:gd name="connsiteX12" fmla="*/ 255578 w 1090465"/>
              <a:gd name="connsiteY12" fmla="*/ 39756 h 255577"/>
              <a:gd name="connsiteX13" fmla="*/ 221501 w 1090465"/>
              <a:gd name="connsiteY13" fmla="*/ 68154 h 255577"/>
              <a:gd name="connsiteX14" fmla="*/ 210142 w 1090465"/>
              <a:gd name="connsiteY14" fmla="*/ 107910 h 255577"/>
              <a:gd name="connsiteX15" fmla="*/ 193103 w 1090465"/>
              <a:gd name="connsiteY15" fmla="*/ 124949 h 255577"/>
              <a:gd name="connsiteX16" fmla="*/ 164706 w 1090465"/>
              <a:gd name="connsiteY16" fmla="*/ 159026 h 255577"/>
              <a:gd name="connsiteX17" fmla="*/ 124949 w 1090465"/>
              <a:gd name="connsiteY17" fmla="*/ 215821 h 255577"/>
              <a:gd name="connsiteX18" fmla="*/ 107911 w 1090465"/>
              <a:gd name="connsiteY18" fmla="*/ 227180 h 255577"/>
              <a:gd name="connsiteX19" fmla="*/ 90872 w 1090465"/>
              <a:gd name="connsiteY19" fmla="*/ 232859 h 255577"/>
              <a:gd name="connsiteX20" fmla="*/ 39757 w 1090465"/>
              <a:gd name="connsiteY20" fmla="*/ 238539 h 255577"/>
              <a:gd name="connsiteX21" fmla="*/ 22718 w 1090465"/>
              <a:gd name="connsiteY21" fmla="*/ 244218 h 255577"/>
              <a:gd name="connsiteX22" fmla="*/ 0 w 1090465"/>
              <a:gd name="connsiteY22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21501 w 1090465"/>
              <a:gd name="connsiteY12" fmla="*/ 68154 h 255577"/>
              <a:gd name="connsiteX13" fmla="*/ 210142 w 1090465"/>
              <a:gd name="connsiteY13" fmla="*/ 107910 h 255577"/>
              <a:gd name="connsiteX14" fmla="*/ 193103 w 1090465"/>
              <a:gd name="connsiteY14" fmla="*/ 124949 h 255577"/>
              <a:gd name="connsiteX15" fmla="*/ 164706 w 1090465"/>
              <a:gd name="connsiteY15" fmla="*/ 159026 h 255577"/>
              <a:gd name="connsiteX16" fmla="*/ 124949 w 1090465"/>
              <a:gd name="connsiteY16" fmla="*/ 215821 h 255577"/>
              <a:gd name="connsiteX17" fmla="*/ 107911 w 1090465"/>
              <a:gd name="connsiteY17" fmla="*/ 227180 h 255577"/>
              <a:gd name="connsiteX18" fmla="*/ 90872 w 1090465"/>
              <a:gd name="connsiteY18" fmla="*/ 232859 h 255577"/>
              <a:gd name="connsiteX19" fmla="*/ 39757 w 1090465"/>
              <a:gd name="connsiteY19" fmla="*/ 238539 h 255577"/>
              <a:gd name="connsiteX20" fmla="*/ 22718 w 1090465"/>
              <a:gd name="connsiteY20" fmla="*/ 244218 h 255577"/>
              <a:gd name="connsiteX21" fmla="*/ 0 w 1090465"/>
              <a:gd name="connsiteY21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21501 w 1090465"/>
              <a:gd name="connsiteY12" fmla="*/ 68154 h 255577"/>
              <a:gd name="connsiteX13" fmla="*/ 210142 w 1090465"/>
              <a:gd name="connsiteY13" fmla="*/ 107910 h 255577"/>
              <a:gd name="connsiteX14" fmla="*/ 164706 w 1090465"/>
              <a:gd name="connsiteY14" fmla="*/ 159026 h 255577"/>
              <a:gd name="connsiteX15" fmla="*/ 124949 w 1090465"/>
              <a:gd name="connsiteY15" fmla="*/ 215821 h 255577"/>
              <a:gd name="connsiteX16" fmla="*/ 107911 w 1090465"/>
              <a:gd name="connsiteY16" fmla="*/ 227180 h 255577"/>
              <a:gd name="connsiteX17" fmla="*/ 90872 w 1090465"/>
              <a:gd name="connsiteY17" fmla="*/ 232859 h 255577"/>
              <a:gd name="connsiteX18" fmla="*/ 39757 w 1090465"/>
              <a:gd name="connsiteY18" fmla="*/ 238539 h 255577"/>
              <a:gd name="connsiteX19" fmla="*/ 22718 w 1090465"/>
              <a:gd name="connsiteY19" fmla="*/ 244218 h 255577"/>
              <a:gd name="connsiteX20" fmla="*/ 0 w 1090465"/>
              <a:gd name="connsiteY20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10142 w 1090465"/>
              <a:gd name="connsiteY12" fmla="*/ 107910 h 255577"/>
              <a:gd name="connsiteX13" fmla="*/ 164706 w 1090465"/>
              <a:gd name="connsiteY13" fmla="*/ 159026 h 255577"/>
              <a:gd name="connsiteX14" fmla="*/ 124949 w 1090465"/>
              <a:gd name="connsiteY14" fmla="*/ 215821 h 255577"/>
              <a:gd name="connsiteX15" fmla="*/ 107911 w 1090465"/>
              <a:gd name="connsiteY15" fmla="*/ 227180 h 255577"/>
              <a:gd name="connsiteX16" fmla="*/ 90872 w 1090465"/>
              <a:gd name="connsiteY16" fmla="*/ 232859 h 255577"/>
              <a:gd name="connsiteX17" fmla="*/ 39757 w 1090465"/>
              <a:gd name="connsiteY17" fmla="*/ 238539 h 255577"/>
              <a:gd name="connsiteX18" fmla="*/ 22718 w 1090465"/>
              <a:gd name="connsiteY18" fmla="*/ 244218 h 255577"/>
              <a:gd name="connsiteX19" fmla="*/ 0 w 1090465"/>
              <a:gd name="connsiteY19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90872 w 1090465"/>
              <a:gd name="connsiteY15" fmla="*/ 232859 h 255577"/>
              <a:gd name="connsiteX16" fmla="*/ 39757 w 1090465"/>
              <a:gd name="connsiteY16" fmla="*/ 238539 h 255577"/>
              <a:gd name="connsiteX17" fmla="*/ 22718 w 1090465"/>
              <a:gd name="connsiteY17" fmla="*/ 244218 h 255577"/>
              <a:gd name="connsiteX18" fmla="*/ 0 w 1090465"/>
              <a:gd name="connsiteY18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39757 w 1090465"/>
              <a:gd name="connsiteY15" fmla="*/ 238539 h 255577"/>
              <a:gd name="connsiteX16" fmla="*/ 22718 w 1090465"/>
              <a:gd name="connsiteY16" fmla="*/ 244218 h 255577"/>
              <a:gd name="connsiteX17" fmla="*/ 0 w 1090465"/>
              <a:gd name="connsiteY17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39757 w 1090465"/>
              <a:gd name="connsiteY15" fmla="*/ 238539 h 255577"/>
              <a:gd name="connsiteX16" fmla="*/ 0 w 1090465"/>
              <a:gd name="connsiteY16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48681 w 1090465"/>
              <a:gd name="connsiteY8" fmla="*/ 11359 h 255577"/>
              <a:gd name="connsiteX9" fmla="*/ 266937 w 1090465"/>
              <a:gd name="connsiteY9" fmla="*/ 17038 h 255577"/>
              <a:gd name="connsiteX10" fmla="*/ 210142 w 1090465"/>
              <a:gd name="connsiteY10" fmla="*/ 107910 h 255577"/>
              <a:gd name="connsiteX11" fmla="*/ 164706 w 1090465"/>
              <a:gd name="connsiteY11" fmla="*/ 159026 h 255577"/>
              <a:gd name="connsiteX12" fmla="*/ 124949 w 1090465"/>
              <a:gd name="connsiteY12" fmla="*/ 215821 h 255577"/>
              <a:gd name="connsiteX13" fmla="*/ 107911 w 1090465"/>
              <a:gd name="connsiteY13" fmla="*/ 227180 h 255577"/>
              <a:gd name="connsiteX14" fmla="*/ 39757 w 1090465"/>
              <a:gd name="connsiteY14" fmla="*/ 238539 h 255577"/>
              <a:gd name="connsiteX15" fmla="*/ 0 w 1090465"/>
              <a:gd name="connsiteY15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4117 w 1090465"/>
              <a:gd name="connsiteY6" fmla="*/ 79513 h 255577"/>
              <a:gd name="connsiteX7" fmla="*/ 448681 w 1090465"/>
              <a:gd name="connsiteY7" fmla="*/ 11359 h 255577"/>
              <a:gd name="connsiteX8" fmla="*/ 266937 w 1090465"/>
              <a:gd name="connsiteY8" fmla="*/ 17038 h 255577"/>
              <a:gd name="connsiteX9" fmla="*/ 210142 w 1090465"/>
              <a:gd name="connsiteY9" fmla="*/ 107910 h 255577"/>
              <a:gd name="connsiteX10" fmla="*/ 164706 w 1090465"/>
              <a:gd name="connsiteY10" fmla="*/ 159026 h 255577"/>
              <a:gd name="connsiteX11" fmla="*/ 124949 w 1090465"/>
              <a:gd name="connsiteY11" fmla="*/ 215821 h 255577"/>
              <a:gd name="connsiteX12" fmla="*/ 107911 w 1090465"/>
              <a:gd name="connsiteY12" fmla="*/ 227180 h 255577"/>
              <a:gd name="connsiteX13" fmla="*/ 39757 w 1090465"/>
              <a:gd name="connsiteY13" fmla="*/ 238539 h 255577"/>
              <a:gd name="connsiteX14" fmla="*/ 0 w 1090465"/>
              <a:gd name="connsiteY14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62129 w 1090465"/>
              <a:gd name="connsiteY5" fmla="*/ 173506 h 255577"/>
              <a:gd name="connsiteX6" fmla="*/ 494117 w 1090465"/>
              <a:gd name="connsiteY6" fmla="*/ 79513 h 255577"/>
              <a:gd name="connsiteX7" fmla="*/ 448681 w 1090465"/>
              <a:gd name="connsiteY7" fmla="*/ 11359 h 255577"/>
              <a:gd name="connsiteX8" fmla="*/ 266937 w 1090465"/>
              <a:gd name="connsiteY8" fmla="*/ 17038 h 255577"/>
              <a:gd name="connsiteX9" fmla="*/ 210142 w 1090465"/>
              <a:gd name="connsiteY9" fmla="*/ 107910 h 255577"/>
              <a:gd name="connsiteX10" fmla="*/ 164706 w 1090465"/>
              <a:gd name="connsiteY10" fmla="*/ 159026 h 255577"/>
              <a:gd name="connsiteX11" fmla="*/ 124949 w 1090465"/>
              <a:gd name="connsiteY11" fmla="*/ 215821 h 255577"/>
              <a:gd name="connsiteX12" fmla="*/ 107911 w 1090465"/>
              <a:gd name="connsiteY12" fmla="*/ 227180 h 255577"/>
              <a:gd name="connsiteX13" fmla="*/ 39757 w 1090465"/>
              <a:gd name="connsiteY13" fmla="*/ 238539 h 255577"/>
              <a:gd name="connsiteX14" fmla="*/ 0 w 1090465"/>
              <a:gd name="connsiteY14" fmla="*/ 255577 h 255577"/>
              <a:gd name="connsiteX0" fmla="*/ 1050708 w 1050708"/>
              <a:gd name="connsiteY0" fmla="*/ 34077 h 238540"/>
              <a:gd name="connsiteX1" fmla="*/ 1016631 w 1050708"/>
              <a:gd name="connsiteY1" fmla="*/ 11359 h 238540"/>
              <a:gd name="connsiteX2" fmla="*/ 840566 w 1050708"/>
              <a:gd name="connsiteY2" fmla="*/ 0 h 238540"/>
              <a:gd name="connsiteX3" fmla="*/ 749694 w 1050708"/>
              <a:gd name="connsiteY3" fmla="*/ 119269 h 238540"/>
              <a:gd name="connsiteX4" fmla="*/ 726976 w 1050708"/>
              <a:gd name="connsiteY4" fmla="*/ 176064 h 238540"/>
              <a:gd name="connsiteX5" fmla="*/ 522372 w 1050708"/>
              <a:gd name="connsiteY5" fmla="*/ 173506 h 238540"/>
              <a:gd name="connsiteX6" fmla="*/ 454360 w 1050708"/>
              <a:gd name="connsiteY6" fmla="*/ 79513 h 238540"/>
              <a:gd name="connsiteX7" fmla="*/ 408924 w 1050708"/>
              <a:gd name="connsiteY7" fmla="*/ 11359 h 238540"/>
              <a:gd name="connsiteX8" fmla="*/ 227180 w 1050708"/>
              <a:gd name="connsiteY8" fmla="*/ 17038 h 238540"/>
              <a:gd name="connsiteX9" fmla="*/ 170385 w 1050708"/>
              <a:gd name="connsiteY9" fmla="*/ 107910 h 238540"/>
              <a:gd name="connsiteX10" fmla="*/ 124949 w 1050708"/>
              <a:gd name="connsiteY10" fmla="*/ 159026 h 238540"/>
              <a:gd name="connsiteX11" fmla="*/ 85192 w 1050708"/>
              <a:gd name="connsiteY11" fmla="*/ 215821 h 238540"/>
              <a:gd name="connsiteX12" fmla="*/ 68154 w 1050708"/>
              <a:gd name="connsiteY12" fmla="*/ 227180 h 238540"/>
              <a:gd name="connsiteX13" fmla="*/ 0 w 1050708"/>
              <a:gd name="connsiteY13" fmla="*/ 238539 h 238540"/>
              <a:gd name="connsiteX0" fmla="*/ 1137622 w 1137622"/>
              <a:gd name="connsiteY0" fmla="*/ 34077 h 232016"/>
              <a:gd name="connsiteX1" fmla="*/ 1103545 w 1137622"/>
              <a:gd name="connsiteY1" fmla="*/ 11359 h 232016"/>
              <a:gd name="connsiteX2" fmla="*/ 927480 w 1137622"/>
              <a:gd name="connsiteY2" fmla="*/ 0 h 232016"/>
              <a:gd name="connsiteX3" fmla="*/ 836608 w 1137622"/>
              <a:gd name="connsiteY3" fmla="*/ 119269 h 232016"/>
              <a:gd name="connsiteX4" fmla="*/ 813890 w 1137622"/>
              <a:gd name="connsiteY4" fmla="*/ 176064 h 232016"/>
              <a:gd name="connsiteX5" fmla="*/ 609286 w 1137622"/>
              <a:gd name="connsiteY5" fmla="*/ 173506 h 232016"/>
              <a:gd name="connsiteX6" fmla="*/ 541274 w 1137622"/>
              <a:gd name="connsiteY6" fmla="*/ 79513 h 232016"/>
              <a:gd name="connsiteX7" fmla="*/ 495838 w 1137622"/>
              <a:gd name="connsiteY7" fmla="*/ 11359 h 232016"/>
              <a:gd name="connsiteX8" fmla="*/ 314094 w 1137622"/>
              <a:gd name="connsiteY8" fmla="*/ 17038 h 232016"/>
              <a:gd name="connsiteX9" fmla="*/ 257299 w 1137622"/>
              <a:gd name="connsiteY9" fmla="*/ 107910 h 232016"/>
              <a:gd name="connsiteX10" fmla="*/ 211863 w 1137622"/>
              <a:gd name="connsiteY10" fmla="*/ 159026 h 232016"/>
              <a:gd name="connsiteX11" fmla="*/ 172106 w 1137622"/>
              <a:gd name="connsiteY11" fmla="*/ 215821 h 232016"/>
              <a:gd name="connsiteX12" fmla="*/ 155068 w 1137622"/>
              <a:gd name="connsiteY12" fmla="*/ 227180 h 232016"/>
              <a:gd name="connsiteX13" fmla="*/ 0 w 1137622"/>
              <a:gd name="connsiteY13" fmla="*/ 131446 h 232016"/>
              <a:gd name="connsiteX0" fmla="*/ 1137622 w 1137622"/>
              <a:gd name="connsiteY0" fmla="*/ 34077 h 216159"/>
              <a:gd name="connsiteX1" fmla="*/ 1103545 w 1137622"/>
              <a:gd name="connsiteY1" fmla="*/ 11359 h 216159"/>
              <a:gd name="connsiteX2" fmla="*/ 927480 w 1137622"/>
              <a:gd name="connsiteY2" fmla="*/ 0 h 216159"/>
              <a:gd name="connsiteX3" fmla="*/ 836608 w 1137622"/>
              <a:gd name="connsiteY3" fmla="*/ 119269 h 216159"/>
              <a:gd name="connsiteX4" fmla="*/ 813890 w 1137622"/>
              <a:gd name="connsiteY4" fmla="*/ 176064 h 216159"/>
              <a:gd name="connsiteX5" fmla="*/ 609286 w 1137622"/>
              <a:gd name="connsiteY5" fmla="*/ 173506 h 216159"/>
              <a:gd name="connsiteX6" fmla="*/ 541274 w 1137622"/>
              <a:gd name="connsiteY6" fmla="*/ 79513 h 216159"/>
              <a:gd name="connsiteX7" fmla="*/ 495838 w 1137622"/>
              <a:gd name="connsiteY7" fmla="*/ 11359 h 216159"/>
              <a:gd name="connsiteX8" fmla="*/ 314094 w 1137622"/>
              <a:gd name="connsiteY8" fmla="*/ 17038 h 216159"/>
              <a:gd name="connsiteX9" fmla="*/ 257299 w 1137622"/>
              <a:gd name="connsiteY9" fmla="*/ 107910 h 216159"/>
              <a:gd name="connsiteX10" fmla="*/ 211863 w 1137622"/>
              <a:gd name="connsiteY10" fmla="*/ 159026 h 216159"/>
              <a:gd name="connsiteX11" fmla="*/ 172106 w 1137622"/>
              <a:gd name="connsiteY11" fmla="*/ 215821 h 216159"/>
              <a:gd name="connsiteX12" fmla="*/ 0 w 1137622"/>
              <a:gd name="connsiteY12" fmla="*/ 131446 h 216159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257299 w 1137622"/>
              <a:gd name="connsiteY9" fmla="*/ 107910 h 180051"/>
              <a:gd name="connsiteX10" fmla="*/ 211863 w 1137622"/>
              <a:gd name="connsiteY10" fmla="*/ 159026 h 180051"/>
              <a:gd name="connsiteX11" fmla="*/ 0 w 1137622"/>
              <a:gd name="connsiteY11" fmla="*/ 131446 h 180051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257299 w 1137622"/>
              <a:gd name="connsiteY9" fmla="*/ 107910 h 180051"/>
              <a:gd name="connsiteX10" fmla="*/ 0 w 1137622"/>
              <a:gd name="connsiteY10" fmla="*/ 131446 h 180051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0 w 1137622"/>
              <a:gd name="connsiteY9" fmla="*/ 131446 h 180051"/>
              <a:gd name="connsiteX0" fmla="*/ 1106018 w 1106018"/>
              <a:gd name="connsiteY0" fmla="*/ 34077 h 180874"/>
              <a:gd name="connsiteX1" fmla="*/ 1071941 w 1106018"/>
              <a:gd name="connsiteY1" fmla="*/ 11359 h 180874"/>
              <a:gd name="connsiteX2" fmla="*/ 895876 w 1106018"/>
              <a:gd name="connsiteY2" fmla="*/ 0 h 180874"/>
              <a:gd name="connsiteX3" fmla="*/ 805004 w 1106018"/>
              <a:gd name="connsiteY3" fmla="*/ 119269 h 180874"/>
              <a:gd name="connsiteX4" fmla="*/ 782286 w 1106018"/>
              <a:gd name="connsiteY4" fmla="*/ 176064 h 180874"/>
              <a:gd name="connsiteX5" fmla="*/ 577682 w 1106018"/>
              <a:gd name="connsiteY5" fmla="*/ 173506 h 180874"/>
              <a:gd name="connsiteX6" fmla="*/ 509670 w 1106018"/>
              <a:gd name="connsiteY6" fmla="*/ 79513 h 180874"/>
              <a:gd name="connsiteX7" fmla="*/ 464234 w 1106018"/>
              <a:gd name="connsiteY7" fmla="*/ 11359 h 180874"/>
              <a:gd name="connsiteX8" fmla="*/ 282490 w 1106018"/>
              <a:gd name="connsiteY8" fmla="*/ 17038 h 180874"/>
              <a:gd name="connsiteX9" fmla="*/ 0 w 1106018"/>
              <a:gd name="connsiteY9" fmla="*/ 180874 h 180874"/>
              <a:gd name="connsiteX0" fmla="*/ 1145523 w 1145523"/>
              <a:gd name="connsiteY0" fmla="*/ 34077 h 180051"/>
              <a:gd name="connsiteX1" fmla="*/ 1111446 w 1145523"/>
              <a:gd name="connsiteY1" fmla="*/ 11359 h 180051"/>
              <a:gd name="connsiteX2" fmla="*/ 935381 w 1145523"/>
              <a:gd name="connsiteY2" fmla="*/ 0 h 180051"/>
              <a:gd name="connsiteX3" fmla="*/ 844509 w 1145523"/>
              <a:gd name="connsiteY3" fmla="*/ 119269 h 180051"/>
              <a:gd name="connsiteX4" fmla="*/ 821791 w 1145523"/>
              <a:gd name="connsiteY4" fmla="*/ 176064 h 180051"/>
              <a:gd name="connsiteX5" fmla="*/ 617187 w 1145523"/>
              <a:gd name="connsiteY5" fmla="*/ 173506 h 180051"/>
              <a:gd name="connsiteX6" fmla="*/ 549175 w 1145523"/>
              <a:gd name="connsiteY6" fmla="*/ 79513 h 180051"/>
              <a:gd name="connsiteX7" fmla="*/ 503739 w 1145523"/>
              <a:gd name="connsiteY7" fmla="*/ 11359 h 180051"/>
              <a:gd name="connsiteX8" fmla="*/ 321995 w 1145523"/>
              <a:gd name="connsiteY8" fmla="*/ 17038 h 180051"/>
              <a:gd name="connsiteX9" fmla="*/ 0 w 1145523"/>
              <a:gd name="connsiteY9" fmla="*/ 82018 h 180051"/>
              <a:gd name="connsiteX0" fmla="*/ 1240337 w 1240337"/>
              <a:gd name="connsiteY0" fmla="*/ 34077 h 180051"/>
              <a:gd name="connsiteX1" fmla="*/ 1206260 w 1240337"/>
              <a:gd name="connsiteY1" fmla="*/ 11359 h 180051"/>
              <a:gd name="connsiteX2" fmla="*/ 1030195 w 1240337"/>
              <a:gd name="connsiteY2" fmla="*/ 0 h 180051"/>
              <a:gd name="connsiteX3" fmla="*/ 939323 w 1240337"/>
              <a:gd name="connsiteY3" fmla="*/ 119269 h 180051"/>
              <a:gd name="connsiteX4" fmla="*/ 916605 w 1240337"/>
              <a:gd name="connsiteY4" fmla="*/ 176064 h 180051"/>
              <a:gd name="connsiteX5" fmla="*/ 712001 w 1240337"/>
              <a:gd name="connsiteY5" fmla="*/ 173506 h 180051"/>
              <a:gd name="connsiteX6" fmla="*/ 643989 w 1240337"/>
              <a:gd name="connsiteY6" fmla="*/ 79513 h 180051"/>
              <a:gd name="connsiteX7" fmla="*/ 598553 w 1240337"/>
              <a:gd name="connsiteY7" fmla="*/ 11359 h 180051"/>
              <a:gd name="connsiteX8" fmla="*/ 416809 w 1240337"/>
              <a:gd name="connsiteY8" fmla="*/ 17038 h 180051"/>
              <a:gd name="connsiteX9" fmla="*/ 0 w 1240337"/>
              <a:gd name="connsiteY9" fmla="*/ 82018 h 180051"/>
              <a:gd name="connsiteX0" fmla="*/ 1240337 w 1240337"/>
              <a:gd name="connsiteY0" fmla="*/ 34077 h 176600"/>
              <a:gd name="connsiteX1" fmla="*/ 1206260 w 1240337"/>
              <a:gd name="connsiteY1" fmla="*/ 11359 h 176600"/>
              <a:gd name="connsiteX2" fmla="*/ 1030195 w 1240337"/>
              <a:gd name="connsiteY2" fmla="*/ 0 h 176600"/>
              <a:gd name="connsiteX3" fmla="*/ 939323 w 1240337"/>
              <a:gd name="connsiteY3" fmla="*/ 119269 h 176600"/>
              <a:gd name="connsiteX4" fmla="*/ 916605 w 1240337"/>
              <a:gd name="connsiteY4" fmla="*/ 176064 h 176600"/>
              <a:gd name="connsiteX5" fmla="*/ 643989 w 1240337"/>
              <a:gd name="connsiteY5" fmla="*/ 79513 h 176600"/>
              <a:gd name="connsiteX6" fmla="*/ 598553 w 1240337"/>
              <a:gd name="connsiteY6" fmla="*/ 11359 h 176600"/>
              <a:gd name="connsiteX7" fmla="*/ 416809 w 1240337"/>
              <a:gd name="connsiteY7" fmla="*/ 17038 h 176600"/>
              <a:gd name="connsiteX8" fmla="*/ 0 w 1240337"/>
              <a:gd name="connsiteY8" fmla="*/ 82018 h 176600"/>
              <a:gd name="connsiteX0" fmla="*/ 1240337 w 1240337"/>
              <a:gd name="connsiteY0" fmla="*/ 34077 h 122195"/>
              <a:gd name="connsiteX1" fmla="*/ 1206260 w 1240337"/>
              <a:gd name="connsiteY1" fmla="*/ 11359 h 122195"/>
              <a:gd name="connsiteX2" fmla="*/ 1030195 w 1240337"/>
              <a:gd name="connsiteY2" fmla="*/ 0 h 122195"/>
              <a:gd name="connsiteX3" fmla="*/ 939323 w 1240337"/>
              <a:gd name="connsiteY3" fmla="*/ 119269 h 122195"/>
              <a:gd name="connsiteX4" fmla="*/ 643989 w 1240337"/>
              <a:gd name="connsiteY4" fmla="*/ 79513 h 122195"/>
              <a:gd name="connsiteX5" fmla="*/ 598553 w 1240337"/>
              <a:gd name="connsiteY5" fmla="*/ 11359 h 122195"/>
              <a:gd name="connsiteX6" fmla="*/ 416809 w 1240337"/>
              <a:gd name="connsiteY6" fmla="*/ 17038 h 122195"/>
              <a:gd name="connsiteX7" fmla="*/ 0 w 1240337"/>
              <a:gd name="connsiteY7" fmla="*/ 82018 h 122195"/>
              <a:gd name="connsiteX0" fmla="*/ 1240337 w 1240337"/>
              <a:gd name="connsiteY0" fmla="*/ 34077 h 82018"/>
              <a:gd name="connsiteX1" fmla="*/ 1206260 w 1240337"/>
              <a:gd name="connsiteY1" fmla="*/ 11359 h 82018"/>
              <a:gd name="connsiteX2" fmla="*/ 1030195 w 1240337"/>
              <a:gd name="connsiteY2" fmla="*/ 0 h 82018"/>
              <a:gd name="connsiteX3" fmla="*/ 643989 w 1240337"/>
              <a:gd name="connsiteY3" fmla="*/ 79513 h 82018"/>
              <a:gd name="connsiteX4" fmla="*/ 598553 w 1240337"/>
              <a:gd name="connsiteY4" fmla="*/ 11359 h 82018"/>
              <a:gd name="connsiteX5" fmla="*/ 416809 w 1240337"/>
              <a:gd name="connsiteY5" fmla="*/ 17038 h 82018"/>
              <a:gd name="connsiteX6" fmla="*/ 0 w 1240337"/>
              <a:gd name="connsiteY6" fmla="*/ 82018 h 82018"/>
              <a:gd name="connsiteX0" fmla="*/ 1240337 w 1240337"/>
              <a:gd name="connsiteY0" fmla="*/ 34077 h 82018"/>
              <a:gd name="connsiteX1" fmla="*/ 1206260 w 1240337"/>
              <a:gd name="connsiteY1" fmla="*/ 11359 h 82018"/>
              <a:gd name="connsiteX2" fmla="*/ 1030195 w 1240337"/>
              <a:gd name="connsiteY2" fmla="*/ 0 h 82018"/>
              <a:gd name="connsiteX3" fmla="*/ 598553 w 1240337"/>
              <a:gd name="connsiteY3" fmla="*/ 11359 h 82018"/>
              <a:gd name="connsiteX4" fmla="*/ 416809 w 1240337"/>
              <a:gd name="connsiteY4" fmla="*/ 17038 h 82018"/>
              <a:gd name="connsiteX5" fmla="*/ 0 w 1240337"/>
              <a:gd name="connsiteY5" fmla="*/ 82018 h 82018"/>
              <a:gd name="connsiteX0" fmla="*/ 1240337 w 1240337"/>
              <a:gd name="connsiteY0" fmla="*/ 34077 h 82018"/>
              <a:gd name="connsiteX1" fmla="*/ 1156277 w 1240337"/>
              <a:gd name="connsiteY1" fmla="*/ 25492 h 82018"/>
              <a:gd name="connsiteX2" fmla="*/ 1030195 w 1240337"/>
              <a:gd name="connsiteY2" fmla="*/ 0 h 82018"/>
              <a:gd name="connsiteX3" fmla="*/ 598553 w 1240337"/>
              <a:gd name="connsiteY3" fmla="*/ 11359 h 82018"/>
              <a:gd name="connsiteX4" fmla="*/ 416809 w 1240337"/>
              <a:gd name="connsiteY4" fmla="*/ 17038 h 82018"/>
              <a:gd name="connsiteX5" fmla="*/ 0 w 1240337"/>
              <a:gd name="connsiteY5" fmla="*/ 82018 h 82018"/>
              <a:gd name="connsiteX0" fmla="*/ 1324386 w 1324386"/>
              <a:gd name="connsiteY0" fmla="*/ 65780 h 82018"/>
              <a:gd name="connsiteX1" fmla="*/ 1156277 w 1324386"/>
              <a:gd name="connsiteY1" fmla="*/ 25492 h 82018"/>
              <a:gd name="connsiteX2" fmla="*/ 1030195 w 1324386"/>
              <a:gd name="connsiteY2" fmla="*/ 0 h 82018"/>
              <a:gd name="connsiteX3" fmla="*/ 598553 w 1324386"/>
              <a:gd name="connsiteY3" fmla="*/ 11359 h 82018"/>
              <a:gd name="connsiteX4" fmla="*/ 416809 w 1324386"/>
              <a:gd name="connsiteY4" fmla="*/ 17038 h 82018"/>
              <a:gd name="connsiteX5" fmla="*/ 0 w 1324386"/>
              <a:gd name="connsiteY5" fmla="*/ 82018 h 82018"/>
              <a:gd name="connsiteX0" fmla="*/ 1324386 w 1324386"/>
              <a:gd name="connsiteY0" fmla="*/ 54533 h 70771"/>
              <a:gd name="connsiteX1" fmla="*/ 1156277 w 1324386"/>
              <a:gd name="connsiteY1" fmla="*/ 14245 h 70771"/>
              <a:gd name="connsiteX2" fmla="*/ 970914 w 1324386"/>
              <a:gd name="connsiteY2" fmla="*/ 49402 h 70771"/>
              <a:gd name="connsiteX3" fmla="*/ 598553 w 1324386"/>
              <a:gd name="connsiteY3" fmla="*/ 112 h 70771"/>
              <a:gd name="connsiteX4" fmla="*/ 416809 w 1324386"/>
              <a:gd name="connsiteY4" fmla="*/ 5791 h 70771"/>
              <a:gd name="connsiteX5" fmla="*/ 0 w 1324386"/>
              <a:gd name="connsiteY5" fmla="*/ 70771 h 70771"/>
              <a:gd name="connsiteX0" fmla="*/ 1324386 w 1324386"/>
              <a:gd name="connsiteY0" fmla="*/ 54533 h 70771"/>
              <a:gd name="connsiteX1" fmla="*/ 1152048 w 1324386"/>
              <a:gd name="connsiteY1" fmla="*/ 55061 h 70771"/>
              <a:gd name="connsiteX2" fmla="*/ 970914 w 1324386"/>
              <a:gd name="connsiteY2" fmla="*/ 49402 h 70771"/>
              <a:gd name="connsiteX3" fmla="*/ 598553 w 1324386"/>
              <a:gd name="connsiteY3" fmla="*/ 112 h 70771"/>
              <a:gd name="connsiteX4" fmla="*/ 416809 w 1324386"/>
              <a:gd name="connsiteY4" fmla="*/ 5791 h 70771"/>
              <a:gd name="connsiteX5" fmla="*/ 0 w 1324386"/>
              <a:gd name="connsiteY5" fmla="*/ 70771 h 70771"/>
              <a:gd name="connsiteX0" fmla="*/ 1324386 w 1324386"/>
              <a:gd name="connsiteY0" fmla="*/ 48823 h 65061"/>
              <a:gd name="connsiteX1" fmla="*/ 1152048 w 1324386"/>
              <a:gd name="connsiteY1" fmla="*/ 49351 h 65061"/>
              <a:gd name="connsiteX2" fmla="*/ 970914 w 1324386"/>
              <a:gd name="connsiteY2" fmla="*/ 43692 h 65061"/>
              <a:gd name="connsiteX3" fmla="*/ 585506 w 1324386"/>
              <a:gd name="connsiteY3" fmla="*/ 28270 h 65061"/>
              <a:gd name="connsiteX4" fmla="*/ 416809 w 1324386"/>
              <a:gd name="connsiteY4" fmla="*/ 81 h 65061"/>
              <a:gd name="connsiteX5" fmla="*/ 0 w 1324386"/>
              <a:gd name="connsiteY5" fmla="*/ 65061 h 65061"/>
              <a:gd name="connsiteX0" fmla="*/ 1324386 w 1324386"/>
              <a:gd name="connsiteY0" fmla="*/ 20853 h 45971"/>
              <a:gd name="connsiteX1" fmla="*/ 1152048 w 1324386"/>
              <a:gd name="connsiteY1" fmla="*/ 21381 h 45971"/>
              <a:gd name="connsiteX2" fmla="*/ 970914 w 1324386"/>
              <a:gd name="connsiteY2" fmla="*/ 15722 h 45971"/>
              <a:gd name="connsiteX3" fmla="*/ 585506 w 1324386"/>
              <a:gd name="connsiteY3" fmla="*/ 300 h 45971"/>
              <a:gd name="connsiteX4" fmla="*/ 321457 w 1324386"/>
              <a:gd name="connsiteY4" fmla="*/ 40932 h 45971"/>
              <a:gd name="connsiteX5" fmla="*/ 0 w 1324386"/>
              <a:gd name="connsiteY5" fmla="*/ 37091 h 4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4386" h="45971">
                <a:moveTo>
                  <a:pt x="1324386" y="20853"/>
                </a:moveTo>
                <a:cubicBezTo>
                  <a:pt x="1313027" y="13280"/>
                  <a:pt x="1210960" y="22236"/>
                  <a:pt x="1152048" y="21381"/>
                </a:cubicBezTo>
                <a:cubicBezTo>
                  <a:pt x="1093136" y="20526"/>
                  <a:pt x="1093992" y="22961"/>
                  <a:pt x="970914" y="15722"/>
                </a:cubicBezTo>
                <a:cubicBezTo>
                  <a:pt x="869630" y="15722"/>
                  <a:pt x="687737" y="-2540"/>
                  <a:pt x="585506" y="300"/>
                </a:cubicBezTo>
                <a:cubicBezTo>
                  <a:pt x="524925" y="2193"/>
                  <a:pt x="382038" y="39039"/>
                  <a:pt x="321457" y="40932"/>
                </a:cubicBezTo>
                <a:cubicBezTo>
                  <a:pt x="238817" y="60946"/>
                  <a:pt x="65436" y="13256"/>
                  <a:pt x="0" y="37091"/>
                </a:cubicBezTo>
              </a:path>
            </a:pathLst>
          </a:custGeom>
          <a:ln w="136525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2F67571-7FA3-8C47-9762-DA2C4EA7AC80}"/>
              </a:ext>
            </a:extLst>
          </p:cNvPr>
          <p:cNvSpPr/>
          <p:nvPr/>
        </p:nvSpPr>
        <p:spPr>
          <a:xfrm rot="10800000">
            <a:off x="8164656" y="4745060"/>
            <a:ext cx="959798" cy="244414"/>
          </a:xfrm>
          <a:custGeom>
            <a:avLst/>
            <a:gdLst>
              <a:gd name="connsiteX0" fmla="*/ 1090465 w 1090465"/>
              <a:gd name="connsiteY0" fmla="*/ 55195 h 276695"/>
              <a:gd name="connsiteX1" fmla="*/ 1056388 w 1090465"/>
              <a:gd name="connsiteY1" fmla="*/ 32477 h 276695"/>
              <a:gd name="connsiteX2" fmla="*/ 880323 w 1090465"/>
              <a:gd name="connsiteY2" fmla="*/ 21118 h 276695"/>
              <a:gd name="connsiteX3" fmla="*/ 857605 w 1090465"/>
              <a:gd name="connsiteY3" fmla="*/ 134708 h 276695"/>
              <a:gd name="connsiteX4" fmla="*/ 789451 w 1090465"/>
              <a:gd name="connsiteY4" fmla="*/ 140387 h 276695"/>
              <a:gd name="connsiteX5" fmla="*/ 766733 w 1090465"/>
              <a:gd name="connsiteY5" fmla="*/ 197182 h 276695"/>
              <a:gd name="connsiteX6" fmla="*/ 749695 w 1090465"/>
              <a:gd name="connsiteY6" fmla="*/ 202862 h 276695"/>
              <a:gd name="connsiteX7" fmla="*/ 744015 w 1090465"/>
              <a:gd name="connsiteY7" fmla="*/ 219900 h 276695"/>
              <a:gd name="connsiteX8" fmla="*/ 522515 w 1090465"/>
              <a:gd name="connsiteY8" fmla="*/ 202862 h 276695"/>
              <a:gd name="connsiteX9" fmla="*/ 499797 w 1090465"/>
              <a:gd name="connsiteY9" fmla="*/ 180144 h 276695"/>
              <a:gd name="connsiteX10" fmla="*/ 494117 w 1090465"/>
              <a:gd name="connsiteY10" fmla="*/ 100631 h 276695"/>
              <a:gd name="connsiteX11" fmla="*/ 488438 w 1090465"/>
              <a:gd name="connsiteY11" fmla="*/ 83592 h 276695"/>
              <a:gd name="connsiteX12" fmla="*/ 482758 w 1090465"/>
              <a:gd name="connsiteY12" fmla="*/ 55195 h 276695"/>
              <a:gd name="connsiteX13" fmla="*/ 448681 w 1090465"/>
              <a:gd name="connsiteY13" fmla="*/ 32477 h 276695"/>
              <a:gd name="connsiteX14" fmla="*/ 266937 w 1090465"/>
              <a:gd name="connsiteY14" fmla="*/ 38156 h 276695"/>
              <a:gd name="connsiteX15" fmla="*/ 255578 w 1090465"/>
              <a:gd name="connsiteY15" fmla="*/ 60874 h 276695"/>
              <a:gd name="connsiteX16" fmla="*/ 221501 w 1090465"/>
              <a:gd name="connsiteY16" fmla="*/ 89272 h 276695"/>
              <a:gd name="connsiteX17" fmla="*/ 210142 w 1090465"/>
              <a:gd name="connsiteY17" fmla="*/ 129028 h 276695"/>
              <a:gd name="connsiteX18" fmla="*/ 193103 w 1090465"/>
              <a:gd name="connsiteY18" fmla="*/ 146067 h 276695"/>
              <a:gd name="connsiteX19" fmla="*/ 164706 w 1090465"/>
              <a:gd name="connsiteY19" fmla="*/ 180144 h 276695"/>
              <a:gd name="connsiteX20" fmla="*/ 124949 w 1090465"/>
              <a:gd name="connsiteY20" fmla="*/ 236939 h 276695"/>
              <a:gd name="connsiteX21" fmla="*/ 107911 w 1090465"/>
              <a:gd name="connsiteY21" fmla="*/ 248298 h 276695"/>
              <a:gd name="connsiteX22" fmla="*/ 90872 w 1090465"/>
              <a:gd name="connsiteY22" fmla="*/ 253977 h 276695"/>
              <a:gd name="connsiteX23" fmla="*/ 39757 w 1090465"/>
              <a:gd name="connsiteY23" fmla="*/ 259657 h 276695"/>
              <a:gd name="connsiteX24" fmla="*/ 22718 w 1090465"/>
              <a:gd name="connsiteY24" fmla="*/ 265336 h 276695"/>
              <a:gd name="connsiteX25" fmla="*/ 0 w 1090465"/>
              <a:gd name="connsiteY25" fmla="*/ 276695 h 276695"/>
              <a:gd name="connsiteX0" fmla="*/ 1090465 w 1090465"/>
              <a:gd name="connsiteY0" fmla="*/ 34078 h 255578"/>
              <a:gd name="connsiteX1" fmla="*/ 1056388 w 1090465"/>
              <a:gd name="connsiteY1" fmla="*/ 11360 h 255578"/>
              <a:gd name="connsiteX2" fmla="*/ 880323 w 1090465"/>
              <a:gd name="connsiteY2" fmla="*/ 1 h 255578"/>
              <a:gd name="connsiteX3" fmla="*/ 789451 w 1090465"/>
              <a:gd name="connsiteY3" fmla="*/ 119270 h 255578"/>
              <a:gd name="connsiteX4" fmla="*/ 766733 w 1090465"/>
              <a:gd name="connsiteY4" fmla="*/ 176065 h 255578"/>
              <a:gd name="connsiteX5" fmla="*/ 749695 w 1090465"/>
              <a:gd name="connsiteY5" fmla="*/ 181745 h 255578"/>
              <a:gd name="connsiteX6" fmla="*/ 744015 w 1090465"/>
              <a:gd name="connsiteY6" fmla="*/ 198783 h 255578"/>
              <a:gd name="connsiteX7" fmla="*/ 522515 w 1090465"/>
              <a:gd name="connsiteY7" fmla="*/ 181745 h 255578"/>
              <a:gd name="connsiteX8" fmla="*/ 499797 w 1090465"/>
              <a:gd name="connsiteY8" fmla="*/ 159027 h 255578"/>
              <a:gd name="connsiteX9" fmla="*/ 494117 w 1090465"/>
              <a:gd name="connsiteY9" fmla="*/ 79514 h 255578"/>
              <a:gd name="connsiteX10" fmla="*/ 488438 w 1090465"/>
              <a:gd name="connsiteY10" fmla="*/ 62475 h 255578"/>
              <a:gd name="connsiteX11" fmla="*/ 482758 w 1090465"/>
              <a:gd name="connsiteY11" fmla="*/ 34078 h 255578"/>
              <a:gd name="connsiteX12" fmla="*/ 448681 w 1090465"/>
              <a:gd name="connsiteY12" fmla="*/ 11360 h 255578"/>
              <a:gd name="connsiteX13" fmla="*/ 266937 w 1090465"/>
              <a:gd name="connsiteY13" fmla="*/ 17039 h 255578"/>
              <a:gd name="connsiteX14" fmla="*/ 255578 w 1090465"/>
              <a:gd name="connsiteY14" fmla="*/ 39757 h 255578"/>
              <a:gd name="connsiteX15" fmla="*/ 221501 w 1090465"/>
              <a:gd name="connsiteY15" fmla="*/ 68155 h 255578"/>
              <a:gd name="connsiteX16" fmla="*/ 210142 w 1090465"/>
              <a:gd name="connsiteY16" fmla="*/ 107911 h 255578"/>
              <a:gd name="connsiteX17" fmla="*/ 193103 w 1090465"/>
              <a:gd name="connsiteY17" fmla="*/ 124950 h 255578"/>
              <a:gd name="connsiteX18" fmla="*/ 164706 w 1090465"/>
              <a:gd name="connsiteY18" fmla="*/ 159027 h 255578"/>
              <a:gd name="connsiteX19" fmla="*/ 124949 w 1090465"/>
              <a:gd name="connsiteY19" fmla="*/ 215822 h 255578"/>
              <a:gd name="connsiteX20" fmla="*/ 107911 w 1090465"/>
              <a:gd name="connsiteY20" fmla="*/ 227181 h 255578"/>
              <a:gd name="connsiteX21" fmla="*/ 90872 w 1090465"/>
              <a:gd name="connsiteY21" fmla="*/ 232860 h 255578"/>
              <a:gd name="connsiteX22" fmla="*/ 39757 w 1090465"/>
              <a:gd name="connsiteY22" fmla="*/ 238540 h 255578"/>
              <a:gd name="connsiteX23" fmla="*/ 22718 w 1090465"/>
              <a:gd name="connsiteY23" fmla="*/ 244219 h 255578"/>
              <a:gd name="connsiteX24" fmla="*/ 0 w 1090465"/>
              <a:gd name="connsiteY24" fmla="*/ 255578 h 255578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744015 w 1090465"/>
              <a:gd name="connsiteY5" fmla="*/ 198782 h 255577"/>
              <a:gd name="connsiteX6" fmla="*/ 522515 w 1090465"/>
              <a:gd name="connsiteY6" fmla="*/ 181744 h 255577"/>
              <a:gd name="connsiteX7" fmla="*/ 499797 w 1090465"/>
              <a:gd name="connsiteY7" fmla="*/ 159026 h 255577"/>
              <a:gd name="connsiteX8" fmla="*/ 494117 w 1090465"/>
              <a:gd name="connsiteY8" fmla="*/ 79513 h 255577"/>
              <a:gd name="connsiteX9" fmla="*/ 488438 w 1090465"/>
              <a:gd name="connsiteY9" fmla="*/ 62474 h 255577"/>
              <a:gd name="connsiteX10" fmla="*/ 482758 w 1090465"/>
              <a:gd name="connsiteY10" fmla="*/ 34077 h 255577"/>
              <a:gd name="connsiteX11" fmla="*/ 448681 w 1090465"/>
              <a:gd name="connsiteY11" fmla="*/ 11359 h 255577"/>
              <a:gd name="connsiteX12" fmla="*/ 266937 w 1090465"/>
              <a:gd name="connsiteY12" fmla="*/ 17038 h 255577"/>
              <a:gd name="connsiteX13" fmla="*/ 255578 w 1090465"/>
              <a:gd name="connsiteY13" fmla="*/ 39756 h 255577"/>
              <a:gd name="connsiteX14" fmla="*/ 221501 w 1090465"/>
              <a:gd name="connsiteY14" fmla="*/ 68154 h 255577"/>
              <a:gd name="connsiteX15" fmla="*/ 210142 w 1090465"/>
              <a:gd name="connsiteY15" fmla="*/ 107910 h 255577"/>
              <a:gd name="connsiteX16" fmla="*/ 193103 w 1090465"/>
              <a:gd name="connsiteY16" fmla="*/ 124949 h 255577"/>
              <a:gd name="connsiteX17" fmla="*/ 164706 w 1090465"/>
              <a:gd name="connsiteY17" fmla="*/ 159026 h 255577"/>
              <a:gd name="connsiteX18" fmla="*/ 124949 w 1090465"/>
              <a:gd name="connsiteY18" fmla="*/ 215821 h 255577"/>
              <a:gd name="connsiteX19" fmla="*/ 107911 w 1090465"/>
              <a:gd name="connsiteY19" fmla="*/ 227180 h 255577"/>
              <a:gd name="connsiteX20" fmla="*/ 90872 w 1090465"/>
              <a:gd name="connsiteY20" fmla="*/ 232859 h 255577"/>
              <a:gd name="connsiteX21" fmla="*/ 39757 w 1090465"/>
              <a:gd name="connsiteY21" fmla="*/ 238539 h 255577"/>
              <a:gd name="connsiteX22" fmla="*/ 22718 w 1090465"/>
              <a:gd name="connsiteY22" fmla="*/ 244218 h 255577"/>
              <a:gd name="connsiteX23" fmla="*/ 0 w 1090465"/>
              <a:gd name="connsiteY23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82758 w 1090465"/>
              <a:gd name="connsiteY9" fmla="*/ 34077 h 255577"/>
              <a:gd name="connsiteX10" fmla="*/ 448681 w 1090465"/>
              <a:gd name="connsiteY10" fmla="*/ 11359 h 255577"/>
              <a:gd name="connsiteX11" fmla="*/ 266937 w 1090465"/>
              <a:gd name="connsiteY11" fmla="*/ 17038 h 255577"/>
              <a:gd name="connsiteX12" fmla="*/ 255578 w 1090465"/>
              <a:gd name="connsiteY12" fmla="*/ 39756 h 255577"/>
              <a:gd name="connsiteX13" fmla="*/ 221501 w 1090465"/>
              <a:gd name="connsiteY13" fmla="*/ 68154 h 255577"/>
              <a:gd name="connsiteX14" fmla="*/ 210142 w 1090465"/>
              <a:gd name="connsiteY14" fmla="*/ 107910 h 255577"/>
              <a:gd name="connsiteX15" fmla="*/ 193103 w 1090465"/>
              <a:gd name="connsiteY15" fmla="*/ 124949 h 255577"/>
              <a:gd name="connsiteX16" fmla="*/ 164706 w 1090465"/>
              <a:gd name="connsiteY16" fmla="*/ 159026 h 255577"/>
              <a:gd name="connsiteX17" fmla="*/ 124949 w 1090465"/>
              <a:gd name="connsiteY17" fmla="*/ 215821 h 255577"/>
              <a:gd name="connsiteX18" fmla="*/ 107911 w 1090465"/>
              <a:gd name="connsiteY18" fmla="*/ 227180 h 255577"/>
              <a:gd name="connsiteX19" fmla="*/ 90872 w 1090465"/>
              <a:gd name="connsiteY19" fmla="*/ 232859 h 255577"/>
              <a:gd name="connsiteX20" fmla="*/ 39757 w 1090465"/>
              <a:gd name="connsiteY20" fmla="*/ 238539 h 255577"/>
              <a:gd name="connsiteX21" fmla="*/ 22718 w 1090465"/>
              <a:gd name="connsiteY21" fmla="*/ 244218 h 255577"/>
              <a:gd name="connsiteX22" fmla="*/ 0 w 1090465"/>
              <a:gd name="connsiteY22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21501 w 1090465"/>
              <a:gd name="connsiteY12" fmla="*/ 68154 h 255577"/>
              <a:gd name="connsiteX13" fmla="*/ 210142 w 1090465"/>
              <a:gd name="connsiteY13" fmla="*/ 107910 h 255577"/>
              <a:gd name="connsiteX14" fmla="*/ 193103 w 1090465"/>
              <a:gd name="connsiteY14" fmla="*/ 124949 h 255577"/>
              <a:gd name="connsiteX15" fmla="*/ 164706 w 1090465"/>
              <a:gd name="connsiteY15" fmla="*/ 159026 h 255577"/>
              <a:gd name="connsiteX16" fmla="*/ 124949 w 1090465"/>
              <a:gd name="connsiteY16" fmla="*/ 215821 h 255577"/>
              <a:gd name="connsiteX17" fmla="*/ 107911 w 1090465"/>
              <a:gd name="connsiteY17" fmla="*/ 227180 h 255577"/>
              <a:gd name="connsiteX18" fmla="*/ 90872 w 1090465"/>
              <a:gd name="connsiteY18" fmla="*/ 232859 h 255577"/>
              <a:gd name="connsiteX19" fmla="*/ 39757 w 1090465"/>
              <a:gd name="connsiteY19" fmla="*/ 238539 h 255577"/>
              <a:gd name="connsiteX20" fmla="*/ 22718 w 1090465"/>
              <a:gd name="connsiteY20" fmla="*/ 244218 h 255577"/>
              <a:gd name="connsiteX21" fmla="*/ 0 w 1090465"/>
              <a:gd name="connsiteY21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21501 w 1090465"/>
              <a:gd name="connsiteY12" fmla="*/ 68154 h 255577"/>
              <a:gd name="connsiteX13" fmla="*/ 210142 w 1090465"/>
              <a:gd name="connsiteY13" fmla="*/ 107910 h 255577"/>
              <a:gd name="connsiteX14" fmla="*/ 164706 w 1090465"/>
              <a:gd name="connsiteY14" fmla="*/ 159026 h 255577"/>
              <a:gd name="connsiteX15" fmla="*/ 124949 w 1090465"/>
              <a:gd name="connsiteY15" fmla="*/ 215821 h 255577"/>
              <a:gd name="connsiteX16" fmla="*/ 107911 w 1090465"/>
              <a:gd name="connsiteY16" fmla="*/ 227180 h 255577"/>
              <a:gd name="connsiteX17" fmla="*/ 90872 w 1090465"/>
              <a:gd name="connsiteY17" fmla="*/ 232859 h 255577"/>
              <a:gd name="connsiteX18" fmla="*/ 39757 w 1090465"/>
              <a:gd name="connsiteY18" fmla="*/ 238539 h 255577"/>
              <a:gd name="connsiteX19" fmla="*/ 22718 w 1090465"/>
              <a:gd name="connsiteY19" fmla="*/ 244218 h 255577"/>
              <a:gd name="connsiteX20" fmla="*/ 0 w 1090465"/>
              <a:gd name="connsiteY20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55578 w 1090465"/>
              <a:gd name="connsiteY11" fmla="*/ 39756 h 255577"/>
              <a:gd name="connsiteX12" fmla="*/ 210142 w 1090465"/>
              <a:gd name="connsiteY12" fmla="*/ 107910 h 255577"/>
              <a:gd name="connsiteX13" fmla="*/ 164706 w 1090465"/>
              <a:gd name="connsiteY13" fmla="*/ 159026 h 255577"/>
              <a:gd name="connsiteX14" fmla="*/ 124949 w 1090465"/>
              <a:gd name="connsiteY14" fmla="*/ 215821 h 255577"/>
              <a:gd name="connsiteX15" fmla="*/ 107911 w 1090465"/>
              <a:gd name="connsiteY15" fmla="*/ 227180 h 255577"/>
              <a:gd name="connsiteX16" fmla="*/ 90872 w 1090465"/>
              <a:gd name="connsiteY16" fmla="*/ 232859 h 255577"/>
              <a:gd name="connsiteX17" fmla="*/ 39757 w 1090465"/>
              <a:gd name="connsiteY17" fmla="*/ 238539 h 255577"/>
              <a:gd name="connsiteX18" fmla="*/ 22718 w 1090465"/>
              <a:gd name="connsiteY18" fmla="*/ 244218 h 255577"/>
              <a:gd name="connsiteX19" fmla="*/ 0 w 1090465"/>
              <a:gd name="connsiteY19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90872 w 1090465"/>
              <a:gd name="connsiteY15" fmla="*/ 232859 h 255577"/>
              <a:gd name="connsiteX16" fmla="*/ 39757 w 1090465"/>
              <a:gd name="connsiteY16" fmla="*/ 238539 h 255577"/>
              <a:gd name="connsiteX17" fmla="*/ 22718 w 1090465"/>
              <a:gd name="connsiteY17" fmla="*/ 244218 h 255577"/>
              <a:gd name="connsiteX18" fmla="*/ 0 w 1090465"/>
              <a:gd name="connsiteY18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39757 w 1090465"/>
              <a:gd name="connsiteY15" fmla="*/ 238539 h 255577"/>
              <a:gd name="connsiteX16" fmla="*/ 22718 w 1090465"/>
              <a:gd name="connsiteY16" fmla="*/ 244218 h 255577"/>
              <a:gd name="connsiteX17" fmla="*/ 0 w 1090465"/>
              <a:gd name="connsiteY17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88438 w 1090465"/>
              <a:gd name="connsiteY8" fmla="*/ 62474 h 255577"/>
              <a:gd name="connsiteX9" fmla="*/ 448681 w 1090465"/>
              <a:gd name="connsiteY9" fmla="*/ 11359 h 255577"/>
              <a:gd name="connsiteX10" fmla="*/ 266937 w 1090465"/>
              <a:gd name="connsiteY10" fmla="*/ 17038 h 255577"/>
              <a:gd name="connsiteX11" fmla="*/ 210142 w 1090465"/>
              <a:gd name="connsiteY11" fmla="*/ 107910 h 255577"/>
              <a:gd name="connsiteX12" fmla="*/ 164706 w 1090465"/>
              <a:gd name="connsiteY12" fmla="*/ 159026 h 255577"/>
              <a:gd name="connsiteX13" fmla="*/ 124949 w 1090465"/>
              <a:gd name="connsiteY13" fmla="*/ 215821 h 255577"/>
              <a:gd name="connsiteX14" fmla="*/ 107911 w 1090465"/>
              <a:gd name="connsiteY14" fmla="*/ 227180 h 255577"/>
              <a:gd name="connsiteX15" fmla="*/ 39757 w 1090465"/>
              <a:gd name="connsiteY15" fmla="*/ 238539 h 255577"/>
              <a:gd name="connsiteX16" fmla="*/ 0 w 1090465"/>
              <a:gd name="connsiteY16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9797 w 1090465"/>
              <a:gd name="connsiteY6" fmla="*/ 159026 h 255577"/>
              <a:gd name="connsiteX7" fmla="*/ 494117 w 1090465"/>
              <a:gd name="connsiteY7" fmla="*/ 79513 h 255577"/>
              <a:gd name="connsiteX8" fmla="*/ 448681 w 1090465"/>
              <a:gd name="connsiteY8" fmla="*/ 11359 h 255577"/>
              <a:gd name="connsiteX9" fmla="*/ 266937 w 1090465"/>
              <a:gd name="connsiteY9" fmla="*/ 17038 h 255577"/>
              <a:gd name="connsiteX10" fmla="*/ 210142 w 1090465"/>
              <a:gd name="connsiteY10" fmla="*/ 107910 h 255577"/>
              <a:gd name="connsiteX11" fmla="*/ 164706 w 1090465"/>
              <a:gd name="connsiteY11" fmla="*/ 159026 h 255577"/>
              <a:gd name="connsiteX12" fmla="*/ 124949 w 1090465"/>
              <a:gd name="connsiteY12" fmla="*/ 215821 h 255577"/>
              <a:gd name="connsiteX13" fmla="*/ 107911 w 1090465"/>
              <a:gd name="connsiteY13" fmla="*/ 227180 h 255577"/>
              <a:gd name="connsiteX14" fmla="*/ 39757 w 1090465"/>
              <a:gd name="connsiteY14" fmla="*/ 238539 h 255577"/>
              <a:gd name="connsiteX15" fmla="*/ 0 w 1090465"/>
              <a:gd name="connsiteY15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22515 w 1090465"/>
              <a:gd name="connsiteY5" fmla="*/ 181744 h 255577"/>
              <a:gd name="connsiteX6" fmla="*/ 494117 w 1090465"/>
              <a:gd name="connsiteY6" fmla="*/ 79513 h 255577"/>
              <a:gd name="connsiteX7" fmla="*/ 448681 w 1090465"/>
              <a:gd name="connsiteY7" fmla="*/ 11359 h 255577"/>
              <a:gd name="connsiteX8" fmla="*/ 266937 w 1090465"/>
              <a:gd name="connsiteY8" fmla="*/ 17038 h 255577"/>
              <a:gd name="connsiteX9" fmla="*/ 210142 w 1090465"/>
              <a:gd name="connsiteY9" fmla="*/ 107910 h 255577"/>
              <a:gd name="connsiteX10" fmla="*/ 164706 w 1090465"/>
              <a:gd name="connsiteY10" fmla="*/ 159026 h 255577"/>
              <a:gd name="connsiteX11" fmla="*/ 124949 w 1090465"/>
              <a:gd name="connsiteY11" fmla="*/ 215821 h 255577"/>
              <a:gd name="connsiteX12" fmla="*/ 107911 w 1090465"/>
              <a:gd name="connsiteY12" fmla="*/ 227180 h 255577"/>
              <a:gd name="connsiteX13" fmla="*/ 39757 w 1090465"/>
              <a:gd name="connsiteY13" fmla="*/ 238539 h 255577"/>
              <a:gd name="connsiteX14" fmla="*/ 0 w 1090465"/>
              <a:gd name="connsiteY14" fmla="*/ 255577 h 255577"/>
              <a:gd name="connsiteX0" fmla="*/ 1090465 w 1090465"/>
              <a:gd name="connsiteY0" fmla="*/ 34077 h 255577"/>
              <a:gd name="connsiteX1" fmla="*/ 1056388 w 1090465"/>
              <a:gd name="connsiteY1" fmla="*/ 11359 h 255577"/>
              <a:gd name="connsiteX2" fmla="*/ 880323 w 1090465"/>
              <a:gd name="connsiteY2" fmla="*/ 0 h 255577"/>
              <a:gd name="connsiteX3" fmla="*/ 789451 w 1090465"/>
              <a:gd name="connsiteY3" fmla="*/ 119269 h 255577"/>
              <a:gd name="connsiteX4" fmla="*/ 766733 w 1090465"/>
              <a:gd name="connsiteY4" fmla="*/ 176064 h 255577"/>
              <a:gd name="connsiteX5" fmla="*/ 562129 w 1090465"/>
              <a:gd name="connsiteY5" fmla="*/ 173506 h 255577"/>
              <a:gd name="connsiteX6" fmla="*/ 494117 w 1090465"/>
              <a:gd name="connsiteY6" fmla="*/ 79513 h 255577"/>
              <a:gd name="connsiteX7" fmla="*/ 448681 w 1090465"/>
              <a:gd name="connsiteY7" fmla="*/ 11359 h 255577"/>
              <a:gd name="connsiteX8" fmla="*/ 266937 w 1090465"/>
              <a:gd name="connsiteY8" fmla="*/ 17038 h 255577"/>
              <a:gd name="connsiteX9" fmla="*/ 210142 w 1090465"/>
              <a:gd name="connsiteY9" fmla="*/ 107910 h 255577"/>
              <a:gd name="connsiteX10" fmla="*/ 164706 w 1090465"/>
              <a:gd name="connsiteY10" fmla="*/ 159026 h 255577"/>
              <a:gd name="connsiteX11" fmla="*/ 124949 w 1090465"/>
              <a:gd name="connsiteY11" fmla="*/ 215821 h 255577"/>
              <a:gd name="connsiteX12" fmla="*/ 107911 w 1090465"/>
              <a:gd name="connsiteY12" fmla="*/ 227180 h 255577"/>
              <a:gd name="connsiteX13" fmla="*/ 39757 w 1090465"/>
              <a:gd name="connsiteY13" fmla="*/ 238539 h 255577"/>
              <a:gd name="connsiteX14" fmla="*/ 0 w 1090465"/>
              <a:gd name="connsiteY14" fmla="*/ 255577 h 255577"/>
              <a:gd name="connsiteX0" fmla="*/ 1050708 w 1050708"/>
              <a:gd name="connsiteY0" fmla="*/ 34077 h 238540"/>
              <a:gd name="connsiteX1" fmla="*/ 1016631 w 1050708"/>
              <a:gd name="connsiteY1" fmla="*/ 11359 h 238540"/>
              <a:gd name="connsiteX2" fmla="*/ 840566 w 1050708"/>
              <a:gd name="connsiteY2" fmla="*/ 0 h 238540"/>
              <a:gd name="connsiteX3" fmla="*/ 749694 w 1050708"/>
              <a:gd name="connsiteY3" fmla="*/ 119269 h 238540"/>
              <a:gd name="connsiteX4" fmla="*/ 726976 w 1050708"/>
              <a:gd name="connsiteY4" fmla="*/ 176064 h 238540"/>
              <a:gd name="connsiteX5" fmla="*/ 522372 w 1050708"/>
              <a:gd name="connsiteY5" fmla="*/ 173506 h 238540"/>
              <a:gd name="connsiteX6" fmla="*/ 454360 w 1050708"/>
              <a:gd name="connsiteY6" fmla="*/ 79513 h 238540"/>
              <a:gd name="connsiteX7" fmla="*/ 408924 w 1050708"/>
              <a:gd name="connsiteY7" fmla="*/ 11359 h 238540"/>
              <a:gd name="connsiteX8" fmla="*/ 227180 w 1050708"/>
              <a:gd name="connsiteY8" fmla="*/ 17038 h 238540"/>
              <a:gd name="connsiteX9" fmla="*/ 170385 w 1050708"/>
              <a:gd name="connsiteY9" fmla="*/ 107910 h 238540"/>
              <a:gd name="connsiteX10" fmla="*/ 124949 w 1050708"/>
              <a:gd name="connsiteY10" fmla="*/ 159026 h 238540"/>
              <a:gd name="connsiteX11" fmla="*/ 85192 w 1050708"/>
              <a:gd name="connsiteY11" fmla="*/ 215821 h 238540"/>
              <a:gd name="connsiteX12" fmla="*/ 68154 w 1050708"/>
              <a:gd name="connsiteY12" fmla="*/ 227180 h 238540"/>
              <a:gd name="connsiteX13" fmla="*/ 0 w 1050708"/>
              <a:gd name="connsiteY13" fmla="*/ 238539 h 238540"/>
              <a:gd name="connsiteX0" fmla="*/ 1137622 w 1137622"/>
              <a:gd name="connsiteY0" fmla="*/ 34077 h 232016"/>
              <a:gd name="connsiteX1" fmla="*/ 1103545 w 1137622"/>
              <a:gd name="connsiteY1" fmla="*/ 11359 h 232016"/>
              <a:gd name="connsiteX2" fmla="*/ 927480 w 1137622"/>
              <a:gd name="connsiteY2" fmla="*/ 0 h 232016"/>
              <a:gd name="connsiteX3" fmla="*/ 836608 w 1137622"/>
              <a:gd name="connsiteY3" fmla="*/ 119269 h 232016"/>
              <a:gd name="connsiteX4" fmla="*/ 813890 w 1137622"/>
              <a:gd name="connsiteY4" fmla="*/ 176064 h 232016"/>
              <a:gd name="connsiteX5" fmla="*/ 609286 w 1137622"/>
              <a:gd name="connsiteY5" fmla="*/ 173506 h 232016"/>
              <a:gd name="connsiteX6" fmla="*/ 541274 w 1137622"/>
              <a:gd name="connsiteY6" fmla="*/ 79513 h 232016"/>
              <a:gd name="connsiteX7" fmla="*/ 495838 w 1137622"/>
              <a:gd name="connsiteY7" fmla="*/ 11359 h 232016"/>
              <a:gd name="connsiteX8" fmla="*/ 314094 w 1137622"/>
              <a:gd name="connsiteY8" fmla="*/ 17038 h 232016"/>
              <a:gd name="connsiteX9" fmla="*/ 257299 w 1137622"/>
              <a:gd name="connsiteY9" fmla="*/ 107910 h 232016"/>
              <a:gd name="connsiteX10" fmla="*/ 211863 w 1137622"/>
              <a:gd name="connsiteY10" fmla="*/ 159026 h 232016"/>
              <a:gd name="connsiteX11" fmla="*/ 172106 w 1137622"/>
              <a:gd name="connsiteY11" fmla="*/ 215821 h 232016"/>
              <a:gd name="connsiteX12" fmla="*/ 155068 w 1137622"/>
              <a:gd name="connsiteY12" fmla="*/ 227180 h 232016"/>
              <a:gd name="connsiteX13" fmla="*/ 0 w 1137622"/>
              <a:gd name="connsiteY13" fmla="*/ 131446 h 232016"/>
              <a:gd name="connsiteX0" fmla="*/ 1137622 w 1137622"/>
              <a:gd name="connsiteY0" fmla="*/ 34077 h 216159"/>
              <a:gd name="connsiteX1" fmla="*/ 1103545 w 1137622"/>
              <a:gd name="connsiteY1" fmla="*/ 11359 h 216159"/>
              <a:gd name="connsiteX2" fmla="*/ 927480 w 1137622"/>
              <a:gd name="connsiteY2" fmla="*/ 0 h 216159"/>
              <a:gd name="connsiteX3" fmla="*/ 836608 w 1137622"/>
              <a:gd name="connsiteY3" fmla="*/ 119269 h 216159"/>
              <a:gd name="connsiteX4" fmla="*/ 813890 w 1137622"/>
              <a:gd name="connsiteY4" fmla="*/ 176064 h 216159"/>
              <a:gd name="connsiteX5" fmla="*/ 609286 w 1137622"/>
              <a:gd name="connsiteY5" fmla="*/ 173506 h 216159"/>
              <a:gd name="connsiteX6" fmla="*/ 541274 w 1137622"/>
              <a:gd name="connsiteY6" fmla="*/ 79513 h 216159"/>
              <a:gd name="connsiteX7" fmla="*/ 495838 w 1137622"/>
              <a:gd name="connsiteY7" fmla="*/ 11359 h 216159"/>
              <a:gd name="connsiteX8" fmla="*/ 314094 w 1137622"/>
              <a:gd name="connsiteY8" fmla="*/ 17038 h 216159"/>
              <a:gd name="connsiteX9" fmla="*/ 257299 w 1137622"/>
              <a:gd name="connsiteY9" fmla="*/ 107910 h 216159"/>
              <a:gd name="connsiteX10" fmla="*/ 211863 w 1137622"/>
              <a:gd name="connsiteY10" fmla="*/ 159026 h 216159"/>
              <a:gd name="connsiteX11" fmla="*/ 172106 w 1137622"/>
              <a:gd name="connsiteY11" fmla="*/ 215821 h 216159"/>
              <a:gd name="connsiteX12" fmla="*/ 0 w 1137622"/>
              <a:gd name="connsiteY12" fmla="*/ 131446 h 216159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257299 w 1137622"/>
              <a:gd name="connsiteY9" fmla="*/ 107910 h 180051"/>
              <a:gd name="connsiteX10" fmla="*/ 211863 w 1137622"/>
              <a:gd name="connsiteY10" fmla="*/ 159026 h 180051"/>
              <a:gd name="connsiteX11" fmla="*/ 0 w 1137622"/>
              <a:gd name="connsiteY11" fmla="*/ 131446 h 180051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257299 w 1137622"/>
              <a:gd name="connsiteY9" fmla="*/ 107910 h 180051"/>
              <a:gd name="connsiteX10" fmla="*/ 0 w 1137622"/>
              <a:gd name="connsiteY10" fmla="*/ 131446 h 180051"/>
              <a:gd name="connsiteX0" fmla="*/ 1137622 w 1137622"/>
              <a:gd name="connsiteY0" fmla="*/ 34077 h 180051"/>
              <a:gd name="connsiteX1" fmla="*/ 1103545 w 1137622"/>
              <a:gd name="connsiteY1" fmla="*/ 11359 h 180051"/>
              <a:gd name="connsiteX2" fmla="*/ 927480 w 1137622"/>
              <a:gd name="connsiteY2" fmla="*/ 0 h 180051"/>
              <a:gd name="connsiteX3" fmla="*/ 836608 w 1137622"/>
              <a:gd name="connsiteY3" fmla="*/ 119269 h 180051"/>
              <a:gd name="connsiteX4" fmla="*/ 813890 w 1137622"/>
              <a:gd name="connsiteY4" fmla="*/ 176064 h 180051"/>
              <a:gd name="connsiteX5" fmla="*/ 609286 w 1137622"/>
              <a:gd name="connsiteY5" fmla="*/ 173506 h 180051"/>
              <a:gd name="connsiteX6" fmla="*/ 541274 w 1137622"/>
              <a:gd name="connsiteY6" fmla="*/ 79513 h 180051"/>
              <a:gd name="connsiteX7" fmla="*/ 495838 w 1137622"/>
              <a:gd name="connsiteY7" fmla="*/ 11359 h 180051"/>
              <a:gd name="connsiteX8" fmla="*/ 314094 w 1137622"/>
              <a:gd name="connsiteY8" fmla="*/ 17038 h 180051"/>
              <a:gd name="connsiteX9" fmla="*/ 0 w 1137622"/>
              <a:gd name="connsiteY9" fmla="*/ 131446 h 180051"/>
              <a:gd name="connsiteX0" fmla="*/ 1106018 w 1106018"/>
              <a:gd name="connsiteY0" fmla="*/ 34077 h 180874"/>
              <a:gd name="connsiteX1" fmla="*/ 1071941 w 1106018"/>
              <a:gd name="connsiteY1" fmla="*/ 11359 h 180874"/>
              <a:gd name="connsiteX2" fmla="*/ 895876 w 1106018"/>
              <a:gd name="connsiteY2" fmla="*/ 0 h 180874"/>
              <a:gd name="connsiteX3" fmla="*/ 805004 w 1106018"/>
              <a:gd name="connsiteY3" fmla="*/ 119269 h 180874"/>
              <a:gd name="connsiteX4" fmla="*/ 782286 w 1106018"/>
              <a:gd name="connsiteY4" fmla="*/ 176064 h 180874"/>
              <a:gd name="connsiteX5" fmla="*/ 577682 w 1106018"/>
              <a:gd name="connsiteY5" fmla="*/ 173506 h 180874"/>
              <a:gd name="connsiteX6" fmla="*/ 509670 w 1106018"/>
              <a:gd name="connsiteY6" fmla="*/ 79513 h 180874"/>
              <a:gd name="connsiteX7" fmla="*/ 464234 w 1106018"/>
              <a:gd name="connsiteY7" fmla="*/ 11359 h 180874"/>
              <a:gd name="connsiteX8" fmla="*/ 282490 w 1106018"/>
              <a:gd name="connsiteY8" fmla="*/ 17038 h 180874"/>
              <a:gd name="connsiteX9" fmla="*/ 0 w 1106018"/>
              <a:gd name="connsiteY9" fmla="*/ 180874 h 180874"/>
              <a:gd name="connsiteX0" fmla="*/ 1145523 w 1145523"/>
              <a:gd name="connsiteY0" fmla="*/ 34077 h 180051"/>
              <a:gd name="connsiteX1" fmla="*/ 1111446 w 1145523"/>
              <a:gd name="connsiteY1" fmla="*/ 11359 h 180051"/>
              <a:gd name="connsiteX2" fmla="*/ 935381 w 1145523"/>
              <a:gd name="connsiteY2" fmla="*/ 0 h 180051"/>
              <a:gd name="connsiteX3" fmla="*/ 844509 w 1145523"/>
              <a:gd name="connsiteY3" fmla="*/ 119269 h 180051"/>
              <a:gd name="connsiteX4" fmla="*/ 821791 w 1145523"/>
              <a:gd name="connsiteY4" fmla="*/ 176064 h 180051"/>
              <a:gd name="connsiteX5" fmla="*/ 617187 w 1145523"/>
              <a:gd name="connsiteY5" fmla="*/ 173506 h 180051"/>
              <a:gd name="connsiteX6" fmla="*/ 549175 w 1145523"/>
              <a:gd name="connsiteY6" fmla="*/ 79513 h 180051"/>
              <a:gd name="connsiteX7" fmla="*/ 503739 w 1145523"/>
              <a:gd name="connsiteY7" fmla="*/ 11359 h 180051"/>
              <a:gd name="connsiteX8" fmla="*/ 321995 w 1145523"/>
              <a:gd name="connsiteY8" fmla="*/ 17038 h 180051"/>
              <a:gd name="connsiteX9" fmla="*/ 0 w 1145523"/>
              <a:gd name="connsiteY9" fmla="*/ 82018 h 180051"/>
              <a:gd name="connsiteX0" fmla="*/ 1240337 w 1240337"/>
              <a:gd name="connsiteY0" fmla="*/ 34077 h 180051"/>
              <a:gd name="connsiteX1" fmla="*/ 1206260 w 1240337"/>
              <a:gd name="connsiteY1" fmla="*/ 11359 h 180051"/>
              <a:gd name="connsiteX2" fmla="*/ 1030195 w 1240337"/>
              <a:gd name="connsiteY2" fmla="*/ 0 h 180051"/>
              <a:gd name="connsiteX3" fmla="*/ 939323 w 1240337"/>
              <a:gd name="connsiteY3" fmla="*/ 119269 h 180051"/>
              <a:gd name="connsiteX4" fmla="*/ 916605 w 1240337"/>
              <a:gd name="connsiteY4" fmla="*/ 176064 h 180051"/>
              <a:gd name="connsiteX5" fmla="*/ 712001 w 1240337"/>
              <a:gd name="connsiteY5" fmla="*/ 173506 h 180051"/>
              <a:gd name="connsiteX6" fmla="*/ 643989 w 1240337"/>
              <a:gd name="connsiteY6" fmla="*/ 79513 h 180051"/>
              <a:gd name="connsiteX7" fmla="*/ 598553 w 1240337"/>
              <a:gd name="connsiteY7" fmla="*/ 11359 h 180051"/>
              <a:gd name="connsiteX8" fmla="*/ 416809 w 1240337"/>
              <a:gd name="connsiteY8" fmla="*/ 17038 h 180051"/>
              <a:gd name="connsiteX9" fmla="*/ 0 w 1240337"/>
              <a:gd name="connsiteY9" fmla="*/ 82018 h 180051"/>
              <a:gd name="connsiteX0" fmla="*/ 1240337 w 1240337"/>
              <a:gd name="connsiteY0" fmla="*/ 34077 h 180051"/>
              <a:gd name="connsiteX1" fmla="*/ 1206260 w 1240337"/>
              <a:gd name="connsiteY1" fmla="*/ 11359 h 180051"/>
              <a:gd name="connsiteX2" fmla="*/ 1030195 w 1240337"/>
              <a:gd name="connsiteY2" fmla="*/ 0 h 180051"/>
              <a:gd name="connsiteX3" fmla="*/ 939323 w 1240337"/>
              <a:gd name="connsiteY3" fmla="*/ 119269 h 180051"/>
              <a:gd name="connsiteX4" fmla="*/ 743505 w 1240337"/>
              <a:gd name="connsiteY4" fmla="*/ 176064 h 180051"/>
              <a:gd name="connsiteX5" fmla="*/ 712001 w 1240337"/>
              <a:gd name="connsiteY5" fmla="*/ 173506 h 180051"/>
              <a:gd name="connsiteX6" fmla="*/ 643989 w 1240337"/>
              <a:gd name="connsiteY6" fmla="*/ 79513 h 180051"/>
              <a:gd name="connsiteX7" fmla="*/ 598553 w 1240337"/>
              <a:gd name="connsiteY7" fmla="*/ 11359 h 180051"/>
              <a:gd name="connsiteX8" fmla="*/ 416809 w 1240337"/>
              <a:gd name="connsiteY8" fmla="*/ 17038 h 180051"/>
              <a:gd name="connsiteX9" fmla="*/ 0 w 1240337"/>
              <a:gd name="connsiteY9" fmla="*/ 82018 h 180051"/>
              <a:gd name="connsiteX0" fmla="*/ 1240337 w 1240337"/>
              <a:gd name="connsiteY0" fmla="*/ 34077 h 173891"/>
              <a:gd name="connsiteX1" fmla="*/ 1206260 w 1240337"/>
              <a:gd name="connsiteY1" fmla="*/ 11359 h 173891"/>
              <a:gd name="connsiteX2" fmla="*/ 1030195 w 1240337"/>
              <a:gd name="connsiteY2" fmla="*/ 0 h 173891"/>
              <a:gd name="connsiteX3" fmla="*/ 939323 w 1240337"/>
              <a:gd name="connsiteY3" fmla="*/ 119269 h 173891"/>
              <a:gd name="connsiteX4" fmla="*/ 819637 w 1240337"/>
              <a:gd name="connsiteY4" fmla="*/ 153839 h 173891"/>
              <a:gd name="connsiteX5" fmla="*/ 712001 w 1240337"/>
              <a:gd name="connsiteY5" fmla="*/ 173506 h 173891"/>
              <a:gd name="connsiteX6" fmla="*/ 643989 w 1240337"/>
              <a:gd name="connsiteY6" fmla="*/ 79513 h 173891"/>
              <a:gd name="connsiteX7" fmla="*/ 598553 w 1240337"/>
              <a:gd name="connsiteY7" fmla="*/ 11359 h 173891"/>
              <a:gd name="connsiteX8" fmla="*/ 416809 w 1240337"/>
              <a:gd name="connsiteY8" fmla="*/ 17038 h 173891"/>
              <a:gd name="connsiteX9" fmla="*/ 0 w 1240337"/>
              <a:gd name="connsiteY9" fmla="*/ 82018 h 173891"/>
              <a:gd name="connsiteX0" fmla="*/ 1240337 w 1240337"/>
              <a:gd name="connsiteY0" fmla="*/ 34077 h 173891"/>
              <a:gd name="connsiteX1" fmla="*/ 1206260 w 1240337"/>
              <a:gd name="connsiteY1" fmla="*/ 11359 h 173891"/>
              <a:gd name="connsiteX2" fmla="*/ 1030195 w 1240337"/>
              <a:gd name="connsiteY2" fmla="*/ 0 h 173891"/>
              <a:gd name="connsiteX3" fmla="*/ 939323 w 1240337"/>
              <a:gd name="connsiteY3" fmla="*/ 119269 h 173891"/>
              <a:gd name="connsiteX4" fmla="*/ 819637 w 1240337"/>
              <a:gd name="connsiteY4" fmla="*/ 153839 h 173891"/>
              <a:gd name="connsiteX5" fmla="*/ 712001 w 1240337"/>
              <a:gd name="connsiteY5" fmla="*/ 173506 h 173891"/>
              <a:gd name="connsiteX6" fmla="*/ 643989 w 1240337"/>
              <a:gd name="connsiteY6" fmla="*/ 79513 h 173891"/>
              <a:gd name="connsiteX7" fmla="*/ 482832 w 1240337"/>
              <a:gd name="connsiteY7" fmla="*/ 8184 h 173891"/>
              <a:gd name="connsiteX8" fmla="*/ 416809 w 1240337"/>
              <a:gd name="connsiteY8" fmla="*/ 17038 h 173891"/>
              <a:gd name="connsiteX9" fmla="*/ 0 w 1240337"/>
              <a:gd name="connsiteY9" fmla="*/ 82018 h 173891"/>
              <a:gd name="connsiteX0" fmla="*/ 1240337 w 1240337"/>
              <a:gd name="connsiteY0" fmla="*/ 34077 h 197911"/>
              <a:gd name="connsiteX1" fmla="*/ 1206260 w 1240337"/>
              <a:gd name="connsiteY1" fmla="*/ 11359 h 197911"/>
              <a:gd name="connsiteX2" fmla="*/ 1030195 w 1240337"/>
              <a:gd name="connsiteY2" fmla="*/ 0 h 197911"/>
              <a:gd name="connsiteX3" fmla="*/ 939323 w 1240337"/>
              <a:gd name="connsiteY3" fmla="*/ 119269 h 197911"/>
              <a:gd name="connsiteX4" fmla="*/ 819637 w 1240337"/>
              <a:gd name="connsiteY4" fmla="*/ 153839 h 197911"/>
              <a:gd name="connsiteX5" fmla="*/ 712001 w 1240337"/>
              <a:gd name="connsiteY5" fmla="*/ 173506 h 197911"/>
              <a:gd name="connsiteX6" fmla="*/ 543495 w 1240337"/>
              <a:gd name="connsiteY6" fmla="*/ 190639 h 197911"/>
              <a:gd name="connsiteX7" fmla="*/ 482832 w 1240337"/>
              <a:gd name="connsiteY7" fmla="*/ 8184 h 197911"/>
              <a:gd name="connsiteX8" fmla="*/ 416809 w 1240337"/>
              <a:gd name="connsiteY8" fmla="*/ 17038 h 197911"/>
              <a:gd name="connsiteX9" fmla="*/ 0 w 1240337"/>
              <a:gd name="connsiteY9" fmla="*/ 82018 h 197911"/>
              <a:gd name="connsiteX0" fmla="*/ 1240337 w 1240337"/>
              <a:gd name="connsiteY0" fmla="*/ 34077 h 197911"/>
              <a:gd name="connsiteX1" fmla="*/ 1206260 w 1240337"/>
              <a:gd name="connsiteY1" fmla="*/ 11359 h 197911"/>
              <a:gd name="connsiteX2" fmla="*/ 1030195 w 1240337"/>
              <a:gd name="connsiteY2" fmla="*/ 0 h 197911"/>
              <a:gd name="connsiteX3" fmla="*/ 939323 w 1240337"/>
              <a:gd name="connsiteY3" fmla="*/ 119269 h 197911"/>
              <a:gd name="connsiteX4" fmla="*/ 819637 w 1240337"/>
              <a:gd name="connsiteY4" fmla="*/ 153839 h 197911"/>
              <a:gd name="connsiteX5" fmla="*/ 712001 w 1240337"/>
              <a:gd name="connsiteY5" fmla="*/ 173506 h 197911"/>
              <a:gd name="connsiteX6" fmla="*/ 543495 w 1240337"/>
              <a:gd name="connsiteY6" fmla="*/ 190639 h 197911"/>
              <a:gd name="connsiteX7" fmla="*/ 482832 w 1240337"/>
              <a:gd name="connsiteY7" fmla="*/ 8184 h 197911"/>
              <a:gd name="connsiteX8" fmla="*/ 361994 w 1240337"/>
              <a:gd name="connsiteY8" fmla="*/ 90064 h 197911"/>
              <a:gd name="connsiteX9" fmla="*/ 0 w 1240337"/>
              <a:gd name="connsiteY9" fmla="*/ 82018 h 197911"/>
              <a:gd name="connsiteX0" fmla="*/ 1240337 w 1240337"/>
              <a:gd name="connsiteY0" fmla="*/ 34077 h 193241"/>
              <a:gd name="connsiteX1" fmla="*/ 1206260 w 1240337"/>
              <a:gd name="connsiteY1" fmla="*/ 11359 h 193241"/>
              <a:gd name="connsiteX2" fmla="*/ 1030195 w 1240337"/>
              <a:gd name="connsiteY2" fmla="*/ 0 h 193241"/>
              <a:gd name="connsiteX3" fmla="*/ 939323 w 1240337"/>
              <a:gd name="connsiteY3" fmla="*/ 119269 h 193241"/>
              <a:gd name="connsiteX4" fmla="*/ 819637 w 1240337"/>
              <a:gd name="connsiteY4" fmla="*/ 153839 h 193241"/>
              <a:gd name="connsiteX5" fmla="*/ 712001 w 1240337"/>
              <a:gd name="connsiteY5" fmla="*/ 173506 h 193241"/>
              <a:gd name="connsiteX6" fmla="*/ 543495 w 1240337"/>
              <a:gd name="connsiteY6" fmla="*/ 190639 h 193241"/>
              <a:gd name="connsiteX7" fmla="*/ 361994 w 1240337"/>
              <a:gd name="connsiteY7" fmla="*/ 90064 h 193241"/>
              <a:gd name="connsiteX8" fmla="*/ 0 w 1240337"/>
              <a:gd name="connsiteY8" fmla="*/ 82018 h 193241"/>
              <a:gd name="connsiteX0" fmla="*/ 1240337 w 1240337"/>
              <a:gd name="connsiteY0" fmla="*/ 34077 h 208566"/>
              <a:gd name="connsiteX1" fmla="*/ 1206260 w 1240337"/>
              <a:gd name="connsiteY1" fmla="*/ 11359 h 208566"/>
              <a:gd name="connsiteX2" fmla="*/ 1030195 w 1240337"/>
              <a:gd name="connsiteY2" fmla="*/ 0 h 208566"/>
              <a:gd name="connsiteX3" fmla="*/ 939323 w 1240337"/>
              <a:gd name="connsiteY3" fmla="*/ 119269 h 208566"/>
              <a:gd name="connsiteX4" fmla="*/ 819637 w 1240337"/>
              <a:gd name="connsiteY4" fmla="*/ 153839 h 208566"/>
              <a:gd name="connsiteX5" fmla="*/ 712001 w 1240337"/>
              <a:gd name="connsiteY5" fmla="*/ 208431 h 208566"/>
              <a:gd name="connsiteX6" fmla="*/ 543495 w 1240337"/>
              <a:gd name="connsiteY6" fmla="*/ 190639 h 208566"/>
              <a:gd name="connsiteX7" fmla="*/ 361994 w 1240337"/>
              <a:gd name="connsiteY7" fmla="*/ 90064 h 208566"/>
              <a:gd name="connsiteX8" fmla="*/ 0 w 1240337"/>
              <a:gd name="connsiteY8" fmla="*/ 82018 h 208566"/>
              <a:gd name="connsiteX0" fmla="*/ 1282971 w 1282971"/>
              <a:gd name="connsiteY0" fmla="*/ 53128 h 208566"/>
              <a:gd name="connsiteX1" fmla="*/ 1206260 w 1282971"/>
              <a:gd name="connsiteY1" fmla="*/ 11359 h 208566"/>
              <a:gd name="connsiteX2" fmla="*/ 1030195 w 1282971"/>
              <a:gd name="connsiteY2" fmla="*/ 0 h 208566"/>
              <a:gd name="connsiteX3" fmla="*/ 939323 w 1282971"/>
              <a:gd name="connsiteY3" fmla="*/ 119269 h 208566"/>
              <a:gd name="connsiteX4" fmla="*/ 819637 w 1282971"/>
              <a:gd name="connsiteY4" fmla="*/ 153839 h 208566"/>
              <a:gd name="connsiteX5" fmla="*/ 712001 w 1282971"/>
              <a:gd name="connsiteY5" fmla="*/ 208431 h 208566"/>
              <a:gd name="connsiteX6" fmla="*/ 543495 w 1282971"/>
              <a:gd name="connsiteY6" fmla="*/ 190639 h 208566"/>
              <a:gd name="connsiteX7" fmla="*/ 361994 w 1282971"/>
              <a:gd name="connsiteY7" fmla="*/ 90064 h 208566"/>
              <a:gd name="connsiteX8" fmla="*/ 0 w 1282971"/>
              <a:gd name="connsiteY8" fmla="*/ 82018 h 208566"/>
              <a:gd name="connsiteX0" fmla="*/ 1282971 w 1282971"/>
              <a:gd name="connsiteY0" fmla="*/ 53128 h 208698"/>
              <a:gd name="connsiteX1" fmla="*/ 1206260 w 1282971"/>
              <a:gd name="connsiteY1" fmla="*/ 11359 h 208698"/>
              <a:gd name="connsiteX2" fmla="*/ 1030195 w 1282971"/>
              <a:gd name="connsiteY2" fmla="*/ 0 h 208698"/>
              <a:gd name="connsiteX3" fmla="*/ 939323 w 1282971"/>
              <a:gd name="connsiteY3" fmla="*/ 119269 h 208698"/>
              <a:gd name="connsiteX4" fmla="*/ 853135 w 1282971"/>
              <a:gd name="connsiteY4" fmla="*/ 176065 h 208698"/>
              <a:gd name="connsiteX5" fmla="*/ 712001 w 1282971"/>
              <a:gd name="connsiteY5" fmla="*/ 208431 h 208698"/>
              <a:gd name="connsiteX6" fmla="*/ 543495 w 1282971"/>
              <a:gd name="connsiteY6" fmla="*/ 190639 h 208698"/>
              <a:gd name="connsiteX7" fmla="*/ 361994 w 1282971"/>
              <a:gd name="connsiteY7" fmla="*/ 90064 h 208698"/>
              <a:gd name="connsiteX8" fmla="*/ 0 w 1282971"/>
              <a:gd name="connsiteY8" fmla="*/ 82018 h 208698"/>
              <a:gd name="connsiteX0" fmla="*/ 1282971 w 1282971"/>
              <a:gd name="connsiteY0" fmla="*/ 53128 h 208698"/>
              <a:gd name="connsiteX1" fmla="*/ 1206260 w 1282971"/>
              <a:gd name="connsiteY1" fmla="*/ 11359 h 208698"/>
              <a:gd name="connsiteX2" fmla="*/ 1030195 w 1282971"/>
              <a:gd name="connsiteY2" fmla="*/ 0 h 208698"/>
              <a:gd name="connsiteX3" fmla="*/ 939323 w 1282971"/>
              <a:gd name="connsiteY3" fmla="*/ 119269 h 208698"/>
              <a:gd name="connsiteX4" fmla="*/ 853135 w 1282971"/>
              <a:gd name="connsiteY4" fmla="*/ 176065 h 208698"/>
              <a:gd name="connsiteX5" fmla="*/ 712001 w 1282971"/>
              <a:gd name="connsiteY5" fmla="*/ 208431 h 208698"/>
              <a:gd name="connsiteX6" fmla="*/ 543495 w 1282971"/>
              <a:gd name="connsiteY6" fmla="*/ 190639 h 208698"/>
              <a:gd name="connsiteX7" fmla="*/ 447262 w 1282971"/>
              <a:gd name="connsiteY7" fmla="*/ 115464 h 208698"/>
              <a:gd name="connsiteX8" fmla="*/ 0 w 1282971"/>
              <a:gd name="connsiteY8" fmla="*/ 82018 h 208698"/>
              <a:gd name="connsiteX0" fmla="*/ 1282971 w 1282971"/>
              <a:gd name="connsiteY0" fmla="*/ 53128 h 219739"/>
              <a:gd name="connsiteX1" fmla="*/ 1206260 w 1282971"/>
              <a:gd name="connsiteY1" fmla="*/ 11359 h 219739"/>
              <a:gd name="connsiteX2" fmla="*/ 1030195 w 1282971"/>
              <a:gd name="connsiteY2" fmla="*/ 0 h 219739"/>
              <a:gd name="connsiteX3" fmla="*/ 939323 w 1282971"/>
              <a:gd name="connsiteY3" fmla="*/ 119269 h 219739"/>
              <a:gd name="connsiteX4" fmla="*/ 853135 w 1282971"/>
              <a:gd name="connsiteY4" fmla="*/ 176065 h 219739"/>
              <a:gd name="connsiteX5" fmla="*/ 712001 w 1282971"/>
              <a:gd name="connsiteY5" fmla="*/ 208431 h 219739"/>
              <a:gd name="connsiteX6" fmla="*/ 616582 w 1282971"/>
              <a:gd name="connsiteY6" fmla="*/ 216039 h 219739"/>
              <a:gd name="connsiteX7" fmla="*/ 447262 w 1282971"/>
              <a:gd name="connsiteY7" fmla="*/ 115464 h 219739"/>
              <a:gd name="connsiteX8" fmla="*/ 0 w 1282971"/>
              <a:gd name="connsiteY8" fmla="*/ 82018 h 219739"/>
              <a:gd name="connsiteX0" fmla="*/ 1282971 w 1282971"/>
              <a:gd name="connsiteY0" fmla="*/ 53128 h 217882"/>
              <a:gd name="connsiteX1" fmla="*/ 1206260 w 1282971"/>
              <a:gd name="connsiteY1" fmla="*/ 11359 h 217882"/>
              <a:gd name="connsiteX2" fmla="*/ 1030195 w 1282971"/>
              <a:gd name="connsiteY2" fmla="*/ 0 h 217882"/>
              <a:gd name="connsiteX3" fmla="*/ 939323 w 1282971"/>
              <a:gd name="connsiteY3" fmla="*/ 119269 h 217882"/>
              <a:gd name="connsiteX4" fmla="*/ 853135 w 1282971"/>
              <a:gd name="connsiteY4" fmla="*/ 176065 h 217882"/>
              <a:gd name="connsiteX5" fmla="*/ 616582 w 1282971"/>
              <a:gd name="connsiteY5" fmla="*/ 216039 h 217882"/>
              <a:gd name="connsiteX6" fmla="*/ 447262 w 1282971"/>
              <a:gd name="connsiteY6" fmla="*/ 115464 h 217882"/>
              <a:gd name="connsiteX7" fmla="*/ 0 w 1282971"/>
              <a:gd name="connsiteY7" fmla="*/ 82018 h 217882"/>
              <a:gd name="connsiteX0" fmla="*/ 978443 w 978443"/>
              <a:gd name="connsiteY0" fmla="*/ 62355 h 227109"/>
              <a:gd name="connsiteX1" fmla="*/ 901732 w 978443"/>
              <a:gd name="connsiteY1" fmla="*/ 20586 h 227109"/>
              <a:gd name="connsiteX2" fmla="*/ 725667 w 978443"/>
              <a:gd name="connsiteY2" fmla="*/ 9227 h 227109"/>
              <a:gd name="connsiteX3" fmla="*/ 634795 w 978443"/>
              <a:gd name="connsiteY3" fmla="*/ 128496 h 227109"/>
              <a:gd name="connsiteX4" fmla="*/ 548607 w 978443"/>
              <a:gd name="connsiteY4" fmla="*/ 185292 h 227109"/>
              <a:gd name="connsiteX5" fmla="*/ 312054 w 978443"/>
              <a:gd name="connsiteY5" fmla="*/ 225266 h 227109"/>
              <a:gd name="connsiteX6" fmla="*/ 142734 w 978443"/>
              <a:gd name="connsiteY6" fmla="*/ 124691 h 227109"/>
              <a:gd name="connsiteX7" fmla="*/ 0 w 978443"/>
              <a:gd name="connsiteY7" fmla="*/ 2344 h 227109"/>
              <a:gd name="connsiteX0" fmla="*/ 978443 w 978443"/>
              <a:gd name="connsiteY0" fmla="*/ 62355 h 248769"/>
              <a:gd name="connsiteX1" fmla="*/ 901732 w 978443"/>
              <a:gd name="connsiteY1" fmla="*/ 20586 h 248769"/>
              <a:gd name="connsiteX2" fmla="*/ 725667 w 978443"/>
              <a:gd name="connsiteY2" fmla="*/ 9227 h 248769"/>
              <a:gd name="connsiteX3" fmla="*/ 634795 w 978443"/>
              <a:gd name="connsiteY3" fmla="*/ 128496 h 248769"/>
              <a:gd name="connsiteX4" fmla="*/ 548607 w 978443"/>
              <a:gd name="connsiteY4" fmla="*/ 185292 h 248769"/>
              <a:gd name="connsiteX5" fmla="*/ 232877 w 978443"/>
              <a:gd name="connsiteY5" fmla="*/ 247491 h 248769"/>
              <a:gd name="connsiteX6" fmla="*/ 142734 w 978443"/>
              <a:gd name="connsiteY6" fmla="*/ 124691 h 248769"/>
              <a:gd name="connsiteX7" fmla="*/ 0 w 978443"/>
              <a:gd name="connsiteY7" fmla="*/ 2344 h 248769"/>
              <a:gd name="connsiteX0" fmla="*/ 978443 w 978443"/>
              <a:gd name="connsiteY0" fmla="*/ 61819 h 246975"/>
              <a:gd name="connsiteX1" fmla="*/ 901732 w 978443"/>
              <a:gd name="connsiteY1" fmla="*/ 20050 h 246975"/>
              <a:gd name="connsiteX2" fmla="*/ 725667 w 978443"/>
              <a:gd name="connsiteY2" fmla="*/ 8691 h 246975"/>
              <a:gd name="connsiteX3" fmla="*/ 634795 w 978443"/>
              <a:gd name="connsiteY3" fmla="*/ 127960 h 246975"/>
              <a:gd name="connsiteX4" fmla="*/ 548607 w 978443"/>
              <a:gd name="connsiteY4" fmla="*/ 184756 h 246975"/>
              <a:gd name="connsiteX5" fmla="*/ 232877 w 978443"/>
              <a:gd name="connsiteY5" fmla="*/ 246955 h 246975"/>
              <a:gd name="connsiteX6" fmla="*/ 75738 w 978443"/>
              <a:gd name="connsiteY6" fmla="*/ 178130 h 246975"/>
              <a:gd name="connsiteX7" fmla="*/ 0 w 978443"/>
              <a:gd name="connsiteY7" fmla="*/ 1808 h 246975"/>
              <a:gd name="connsiteX0" fmla="*/ 978443 w 978443"/>
              <a:gd name="connsiteY0" fmla="*/ 61819 h 251251"/>
              <a:gd name="connsiteX1" fmla="*/ 901732 w 978443"/>
              <a:gd name="connsiteY1" fmla="*/ 20050 h 251251"/>
              <a:gd name="connsiteX2" fmla="*/ 725667 w 978443"/>
              <a:gd name="connsiteY2" fmla="*/ 8691 h 251251"/>
              <a:gd name="connsiteX3" fmla="*/ 634795 w 978443"/>
              <a:gd name="connsiteY3" fmla="*/ 127960 h 251251"/>
              <a:gd name="connsiteX4" fmla="*/ 548607 w 978443"/>
              <a:gd name="connsiteY4" fmla="*/ 184756 h 251251"/>
              <a:gd name="connsiteX5" fmla="*/ 232877 w 978443"/>
              <a:gd name="connsiteY5" fmla="*/ 246955 h 251251"/>
              <a:gd name="connsiteX6" fmla="*/ 75738 w 978443"/>
              <a:gd name="connsiteY6" fmla="*/ 178130 h 251251"/>
              <a:gd name="connsiteX7" fmla="*/ 0 w 978443"/>
              <a:gd name="connsiteY7" fmla="*/ 1808 h 251251"/>
              <a:gd name="connsiteX0" fmla="*/ 978443 w 978443"/>
              <a:gd name="connsiteY0" fmla="*/ 63674 h 253106"/>
              <a:gd name="connsiteX1" fmla="*/ 901732 w 978443"/>
              <a:gd name="connsiteY1" fmla="*/ 21905 h 253106"/>
              <a:gd name="connsiteX2" fmla="*/ 725667 w 978443"/>
              <a:gd name="connsiteY2" fmla="*/ 10546 h 253106"/>
              <a:gd name="connsiteX3" fmla="*/ 634795 w 978443"/>
              <a:gd name="connsiteY3" fmla="*/ 129815 h 253106"/>
              <a:gd name="connsiteX4" fmla="*/ 548607 w 978443"/>
              <a:gd name="connsiteY4" fmla="*/ 186611 h 253106"/>
              <a:gd name="connsiteX5" fmla="*/ 232877 w 978443"/>
              <a:gd name="connsiteY5" fmla="*/ 248810 h 253106"/>
              <a:gd name="connsiteX6" fmla="*/ 75738 w 978443"/>
              <a:gd name="connsiteY6" fmla="*/ 179985 h 253106"/>
              <a:gd name="connsiteX7" fmla="*/ 0 w 978443"/>
              <a:gd name="connsiteY7" fmla="*/ 3663 h 253106"/>
              <a:gd name="connsiteX0" fmla="*/ 920583 w 920583"/>
              <a:gd name="connsiteY0" fmla="*/ 63674 h 253106"/>
              <a:gd name="connsiteX1" fmla="*/ 843872 w 920583"/>
              <a:gd name="connsiteY1" fmla="*/ 21905 h 253106"/>
              <a:gd name="connsiteX2" fmla="*/ 667807 w 920583"/>
              <a:gd name="connsiteY2" fmla="*/ 10546 h 253106"/>
              <a:gd name="connsiteX3" fmla="*/ 576935 w 920583"/>
              <a:gd name="connsiteY3" fmla="*/ 129815 h 253106"/>
              <a:gd name="connsiteX4" fmla="*/ 490747 w 920583"/>
              <a:gd name="connsiteY4" fmla="*/ 186611 h 253106"/>
              <a:gd name="connsiteX5" fmla="*/ 175017 w 920583"/>
              <a:gd name="connsiteY5" fmla="*/ 248810 h 253106"/>
              <a:gd name="connsiteX6" fmla="*/ 17878 w 920583"/>
              <a:gd name="connsiteY6" fmla="*/ 179985 h 253106"/>
              <a:gd name="connsiteX7" fmla="*/ 0 w 920583"/>
              <a:gd name="connsiteY7" fmla="*/ 3663 h 253106"/>
              <a:gd name="connsiteX0" fmla="*/ 920583 w 920583"/>
              <a:gd name="connsiteY0" fmla="*/ 63674 h 252484"/>
              <a:gd name="connsiteX1" fmla="*/ 843872 w 920583"/>
              <a:gd name="connsiteY1" fmla="*/ 21905 h 252484"/>
              <a:gd name="connsiteX2" fmla="*/ 667807 w 920583"/>
              <a:gd name="connsiteY2" fmla="*/ 10546 h 252484"/>
              <a:gd name="connsiteX3" fmla="*/ 576935 w 920583"/>
              <a:gd name="connsiteY3" fmla="*/ 129815 h 252484"/>
              <a:gd name="connsiteX4" fmla="*/ 353710 w 920583"/>
              <a:gd name="connsiteY4" fmla="*/ 231062 h 252484"/>
              <a:gd name="connsiteX5" fmla="*/ 175017 w 920583"/>
              <a:gd name="connsiteY5" fmla="*/ 248810 h 252484"/>
              <a:gd name="connsiteX6" fmla="*/ 17878 w 920583"/>
              <a:gd name="connsiteY6" fmla="*/ 179985 h 252484"/>
              <a:gd name="connsiteX7" fmla="*/ 0 w 920583"/>
              <a:gd name="connsiteY7" fmla="*/ 3663 h 252484"/>
              <a:gd name="connsiteX0" fmla="*/ 920583 w 920583"/>
              <a:gd name="connsiteY0" fmla="*/ 63674 h 252484"/>
              <a:gd name="connsiteX1" fmla="*/ 843872 w 920583"/>
              <a:gd name="connsiteY1" fmla="*/ 21905 h 252484"/>
              <a:gd name="connsiteX2" fmla="*/ 664761 w 920583"/>
              <a:gd name="connsiteY2" fmla="*/ 83572 h 252484"/>
              <a:gd name="connsiteX3" fmla="*/ 576935 w 920583"/>
              <a:gd name="connsiteY3" fmla="*/ 129815 h 252484"/>
              <a:gd name="connsiteX4" fmla="*/ 353710 w 920583"/>
              <a:gd name="connsiteY4" fmla="*/ 231062 h 252484"/>
              <a:gd name="connsiteX5" fmla="*/ 175017 w 920583"/>
              <a:gd name="connsiteY5" fmla="*/ 248810 h 252484"/>
              <a:gd name="connsiteX6" fmla="*/ 17878 w 920583"/>
              <a:gd name="connsiteY6" fmla="*/ 179985 h 252484"/>
              <a:gd name="connsiteX7" fmla="*/ 0 w 920583"/>
              <a:gd name="connsiteY7" fmla="*/ 3663 h 252484"/>
              <a:gd name="connsiteX0" fmla="*/ 920583 w 920583"/>
              <a:gd name="connsiteY0" fmla="*/ 63674 h 251496"/>
              <a:gd name="connsiteX1" fmla="*/ 843872 w 920583"/>
              <a:gd name="connsiteY1" fmla="*/ 21905 h 251496"/>
              <a:gd name="connsiteX2" fmla="*/ 664761 w 920583"/>
              <a:gd name="connsiteY2" fmla="*/ 83572 h 251496"/>
              <a:gd name="connsiteX3" fmla="*/ 555618 w 920583"/>
              <a:gd name="connsiteY3" fmla="*/ 171090 h 251496"/>
              <a:gd name="connsiteX4" fmla="*/ 353710 w 920583"/>
              <a:gd name="connsiteY4" fmla="*/ 231062 h 251496"/>
              <a:gd name="connsiteX5" fmla="*/ 175017 w 920583"/>
              <a:gd name="connsiteY5" fmla="*/ 248810 h 251496"/>
              <a:gd name="connsiteX6" fmla="*/ 17878 w 920583"/>
              <a:gd name="connsiteY6" fmla="*/ 179985 h 251496"/>
              <a:gd name="connsiteX7" fmla="*/ 0 w 920583"/>
              <a:gd name="connsiteY7" fmla="*/ 3663 h 251496"/>
              <a:gd name="connsiteX0" fmla="*/ 920583 w 920583"/>
              <a:gd name="connsiteY0" fmla="*/ 63674 h 251496"/>
              <a:gd name="connsiteX1" fmla="*/ 843872 w 920583"/>
              <a:gd name="connsiteY1" fmla="*/ 21905 h 251496"/>
              <a:gd name="connsiteX2" fmla="*/ 664761 w 920583"/>
              <a:gd name="connsiteY2" fmla="*/ 83572 h 251496"/>
              <a:gd name="connsiteX3" fmla="*/ 555618 w 920583"/>
              <a:gd name="connsiteY3" fmla="*/ 171090 h 251496"/>
              <a:gd name="connsiteX4" fmla="*/ 353710 w 920583"/>
              <a:gd name="connsiteY4" fmla="*/ 231062 h 251496"/>
              <a:gd name="connsiteX5" fmla="*/ 175017 w 920583"/>
              <a:gd name="connsiteY5" fmla="*/ 248810 h 251496"/>
              <a:gd name="connsiteX6" fmla="*/ 17878 w 920583"/>
              <a:gd name="connsiteY6" fmla="*/ 179985 h 251496"/>
              <a:gd name="connsiteX7" fmla="*/ 0 w 920583"/>
              <a:gd name="connsiteY7" fmla="*/ 3663 h 251496"/>
              <a:gd name="connsiteX0" fmla="*/ 920583 w 920583"/>
              <a:gd name="connsiteY0" fmla="*/ 63674 h 251496"/>
              <a:gd name="connsiteX1" fmla="*/ 843872 w 920583"/>
              <a:gd name="connsiteY1" fmla="*/ 21905 h 251496"/>
              <a:gd name="connsiteX2" fmla="*/ 661716 w 920583"/>
              <a:gd name="connsiteY2" fmla="*/ 89922 h 251496"/>
              <a:gd name="connsiteX3" fmla="*/ 555618 w 920583"/>
              <a:gd name="connsiteY3" fmla="*/ 171090 h 251496"/>
              <a:gd name="connsiteX4" fmla="*/ 353710 w 920583"/>
              <a:gd name="connsiteY4" fmla="*/ 231062 h 251496"/>
              <a:gd name="connsiteX5" fmla="*/ 175017 w 920583"/>
              <a:gd name="connsiteY5" fmla="*/ 248810 h 251496"/>
              <a:gd name="connsiteX6" fmla="*/ 17878 w 920583"/>
              <a:gd name="connsiteY6" fmla="*/ 179985 h 251496"/>
              <a:gd name="connsiteX7" fmla="*/ 0 w 920583"/>
              <a:gd name="connsiteY7" fmla="*/ 3663 h 251496"/>
              <a:gd name="connsiteX0" fmla="*/ 920583 w 920583"/>
              <a:gd name="connsiteY0" fmla="*/ 63674 h 251496"/>
              <a:gd name="connsiteX1" fmla="*/ 843872 w 920583"/>
              <a:gd name="connsiteY1" fmla="*/ 21905 h 251496"/>
              <a:gd name="connsiteX2" fmla="*/ 661716 w 920583"/>
              <a:gd name="connsiteY2" fmla="*/ 89922 h 251496"/>
              <a:gd name="connsiteX3" fmla="*/ 555618 w 920583"/>
              <a:gd name="connsiteY3" fmla="*/ 171090 h 251496"/>
              <a:gd name="connsiteX4" fmla="*/ 353710 w 920583"/>
              <a:gd name="connsiteY4" fmla="*/ 231062 h 251496"/>
              <a:gd name="connsiteX5" fmla="*/ 175017 w 920583"/>
              <a:gd name="connsiteY5" fmla="*/ 248810 h 251496"/>
              <a:gd name="connsiteX6" fmla="*/ 17878 w 920583"/>
              <a:gd name="connsiteY6" fmla="*/ 179985 h 251496"/>
              <a:gd name="connsiteX7" fmla="*/ 0 w 920583"/>
              <a:gd name="connsiteY7" fmla="*/ 3663 h 251496"/>
              <a:gd name="connsiteX0" fmla="*/ 920583 w 920583"/>
              <a:gd name="connsiteY0" fmla="*/ 63674 h 251496"/>
              <a:gd name="connsiteX1" fmla="*/ 843872 w 920583"/>
              <a:gd name="connsiteY1" fmla="*/ 21905 h 251496"/>
              <a:gd name="connsiteX2" fmla="*/ 661716 w 920583"/>
              <a:gd name="connsiteY2" fmla="*/ 89922 h 251496"/>
              <a:gd name="connsiteX3" fmla="*/ 555618 w 920583"/>
              <a:gd name="connsiteY3" fmla="*/ 171090 h 251496"/>
              <a:gd name="connsiteX4" fmla="*/ 353710 w 920583"/>
              <a:gd name="connsiteY4" fmla="*/ 231062 h 251496"/>
              <a:gd name="connsiteX5" fmla="*/ 175017 w 920583"/>
              <a:gd name="connsiteY5" fmla="*/ 248810 h 251496"/>
              <a:gd name="connsiteX6" fmla="*/ 17878 w 920583"/>
              <a:gd name="connsiteY6" fmla="*/ 179985 h 251496"/>
              <a:gd name="connsiteX7" fmla="*/ 0 w 920583"/>
              <a:gd name="connsiteY7" fmla="*/ 3663 h 251496"/>
              <a:gd name="connsiteX0" fmla="*/ 920583 w 920583"/>
              <a:gd name="connsiteY0" fmla="*/ 63674 h 251496"/>
              <a:gd name="connsiteX1" fmla="*/ 843872 w 920583"/>
              <a:gd name="connsiteY1" fmla="*/ 21905 h 251496"/>
              <a:gd name="connsiteX2" fmla="*/ 555618 w 920583"/>
              <a:gd name="connsiteY2" fmla="*/ 171090 h 251496"/>
              <a:gd name="connsiteX3" fmla="*/ 353710 w 920583"/>
              <a:gd name="connsiteY3" fmla="*/ 231062 h 251496"/>
              <a:gd name="connsiteX4" fmla="*/ 175017 w 920583"/>
              <a:gd name="connsiteY4" fmla="*/ 248810 h 251496"/>
              <a:gd name="connsiteX5" fmla="*/ 17878 w 920583"/>
              <a:gd name="connsiteY5" fmla="*/ 179985 h 251496"/>
              <a:gd name="connsiteX6" fmla="*/ 0 w 920583"/>
              <a:gd name="connsiteY6" fmla="*/ 3663 h 251496"/>
              <a:gd name="connsiteX0" fmla="*/ 920583 w 920583"/>
              <a:gd name="connsiteY0" fmla="*/ 63674 h 253798"/>
              <a:gd name="connsiteX1" fmla="*/ 843872 w 920583"/>
              <a:gd name="connsiteY1" fmla="*/ 21905 h 253798"/>
              <a:gd name="connsiteX2" fmla="*/ 555618 w 920583"/>
              <a:gd name="connsiteY2" fmla="*/ 171090 h 253798"/>
              <a:gd name="connsiteX3" fmla="*/ 350664 w 920583"/>
              <a:gd name="connsiteY3" fmla="*/ 177086 h 253798"/>
              <a:gd name="connsiteX4" fmla="*/ 175017 w 920583"/>
              <a:gd name="connsiteY4" fmla="*/ 248810 h 253798"/>
              <a:gd name="connsiteX5" fmla="*/ 17878 w 920583"/>
              <a:gd name="connsiteY5" fmla="*/ 179985 h 253798"/>
              <a:gd name="connsiteX6" fmla="*/ 0 w 920583"/>
              <a:gd name="connsiteY6" fmla="*/ 3663 h 253798"/>
              <a:gd name="connsiteX0" fmla="*/ 920583 w 920583"/>
              <a:gd name="connsiteY0" fmla="*/ 63674 h 223759"/>
              <a:gd name="connsiteX1" fmla="*/ 843872 w 920583"/>
              <a:gd name="connsiteY1" fmla="*/ 21905 h 223759"/>
              <a:gd name="connsiteX2" fmla="*/ 555618 w 920583"/>
              <a:gd name="connsiteY2" fmla="*/ 171090 h 223759"/>
              <a:gd name="connsiteX3" fmla="*/ 350664 w 920583"/>
              <a:gd name="connsiteY3" fmla="*/ 177086 h 223759"/>
              <a:gd name="connsiteX4" fmla="*/ 168926 w 920583"/>
              <a:gd name="connsiteY4" fmla="*/ 175784 h 223759"/>
              <a:gd name="connsiteX5" fmla="*/ 17878 w 920583"/>
              <a:gd name="connsiteY5" fmla="*/ 179985 h 223759"/>
              <a:gd name="connsiteX6" fmla="*/ 0 w 920583"/>
              <a:gd name="connsiteY6" fmla="*/ 3663 h 223759"/>
              <a:gd name="connsiteX0" fmla="*/ 920583 w 920583"/>
              <a:gd name="connsiteY0" fmla="*/ 63674 h 244416"/>
              <a:gd name="connsiteX1" fmla="*/ 843872 w 920583"/>
              <a:gd name="connsiteY1" fmla="*/ 21905 h 244416"/>
              <a:gd name="connsiteX2" fmla="*/ 555618 w 920583"/>
              <a:gd name="connsiteY2" fmla="*/ 171090 h 244416"/>
              <a:gd name="connsiteX3" fmla="*/ 350664 w 920583"/>
              <a:gd name="connsiteY3" fmla="*/ 177086 h 244416"/>
              <a:gd name="connsiteX4" fmla="*/ 153700 w 920583"/>
              <a:gd name="connsiteY4" fmla="*/ 232934 h 244416"/>
              <a:gd name="connsiteX5" fmla="*/ 17878 w 920583"/>
              <a:gd name="connsiteY5" fmla="*/ 179985 h 244416"/>
              <a:gd name="connsiteX6" fmla="*/ 0 w 920583"/>
              <a:gd name="connsiteY6" fmla="*/ 3663 h 24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583" h="244416">
                <a:moveTo>
                  <a:pt x="920583" y="63674"/>
                </a:moveTo>
                <a:cubicBezTo>
                  <a:pt x="909224" y="56101"/>
                  <a:pt x="904699" y="4002"/>
                  <a:pt x="843872" y="21905"/>
                </a:cubicBezTo>
                <a:cubicBezTo>
                  <a:pt x="783045" y="39808"/>
                  <a:pt x="637312" y="136230"/>
                  <a:pt x="555618" y="171090"/>
                </a:cubicBezTo>
                <a:cubicBezTo>
                  <a:pt x="473924" y="205950"/>
                  <a:pt x="417650" y="166779"/>
                  <a:pt x="350664" y="177086"/>
                </a:cubicBezTo>
                <a:cubicBezTo>
                  <a:pt x="283678" y="187393"/>
                  <a:pt x="219355" y="214318"/>
                  <a:pt x="153700" y="232934"/>
                </a:cubicBezTo>
                <a:cubicBezTo>
                  <a:pt x="98236" y="233417"/>
                  <a:pt x="68872" y="280639"/>
                  <a:pt x="17878" y="179985"/>
                </a:cubicBezTo>
                <a:cubicBezTo>
                  <a:pt x="-31264" y="76173"/>
                  <a:pt x="65436" y="-20172"/>
                  <a:pt x="0" y="3663"/>
                </a:cubicBezTo>
              </a:path>
            </a:pathLst>
          </a:custGeom>
          <a:ln w="136525">
            <a:solidFill>
              <a:srgbClr val="0070C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5DA59F-57A5-4872-9601-ECA27B945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3A2F151-5869-3E97-704E-B7FDCA4482EE}"/>
              </a:ext>
            </a:extLst>
          </p:cNvPr>
          <p:cNvSpPr/>
          <p:nvPr/>
        </p:nvSpPr>
        <p:spPr>
          <a:xfrm>
            <a:off x="9008777" y="3152129"/>
            <a:ext cx="1676455" cy="867304"/>
          </a:xfrm>
          <a:custGeom>
            <a:avLst/>
            <a:gdLst>
              <a:gd name="connsiteX0" fmla="*/ 0 w 1661843"/>
              <a:gd name="connsiteY0" fmla="*/ 0 h 824643"/>
              <a:gd name="connsiteX1" fmla="*/ 8415 w 1661843"/>
              <a:gd name="connsiteY1" fmla="*/ 33659 h 824643"/>
              <a:gd name="connsiteX2" fmla="*/ 11220 w 1661843"/>
              <a:gd name="connsiteY2" fmla="*/ 42074 h 824643"/>
              <a:gd name="connsiteX3" fmla="*/ 16829 w 1661843"/>
              <a:gd name="connsiteY3" fmla="*/ 67318 h 824643"/>
              <a:gd name="connsiteX4" fmla="*/ 19634 w 1661843"/>
              <a:gd name="connsiteY4" fmla="*/ 75733 h 824643"/>
              <a:gd name="connsiteX5" fmla="*/ 22439 w 1661843"/>
              <a:gd name="connsiteY5" fmla="*/ 86952 h 824643"/>
              <a:gd name="connsiteX6" fmla="*/ 30854 w 1661843"/>
              <a:gd name="connsiteY6" fmla="*/ 95367 h 824643"/>
              <a:gd name="connsiteX7" fmla="*/ 42074 w 1661843"/>
              <a:gd name="connsiteY7" fmla="*/ 115001 h 824643"/>
              <a:gd name="connsiteX8" fmla="*/ 44878 w 1661843"/>
              <a:gd name="connsiteY8" fmla="*/ 123416 h 824643"/>
              <a:gd name="connsiteX9" fmla="*/ 47683 w 1661843"/>
              <a:gd name="connsiteY9" fmla="*/ 168295 h 824643"/>
              <a:gd name="connsiteX10" fmla="*/ 67318 w 1661843"/>
              <a:gd name="connsiteY10" fmla="*/ 179514 h 824643"/>
              <a:gd name="connsiteX11" fmla="*/ 75732 w 1661843"/>
              <a:gd name="connsiteY11" fmla="*/ 182319 h 824643"/>
              <a:gd name="connsiteX12" fmla="*/ 78537 w 1661843"/>
              <a:gd name="connsiteY12" fmla="*/ 190734 h 824643"/>
              <a:gd name="connsiteX13" fmla="*/ 72928 w 1661843"/>
              <a:gd name="connsiteY13" fmla="*/ 213173 h 824643"/>
              <a:gd name="connsiteX14" fmla="*/ 70123 w 1661843"/>
              <a:gd name="connsiteY14" fmla="*/ 227198 h 824643"/>
              <a:gd name="connsiteX15" fmla="*/ 75732 w 1661843"/>
              <a:gd name="connsiteY15" fmla="*/ 255247 h 824643"/>
              <a:gd name="connsiteX16" fmla="*/ 84147 w 1661843"/>
              <a:gd name="connsiteY16" fmla="*/ 266466 h 824643"/>
              <a:gd name="connsiteX17" fmla="*/ 86952 w 1661843"/>
              <a:gd name="connsiteY17" fmla="*/ 274881 h 824643"/>
              <a:gd name="connsiteX18" fmla="*/ 115001 w 1661843"/>
              <a:gd name="connsiteY18" fmla="*/ 297320 h 824643"/>
              <a:gd name="connsiteX19" fmla="*/ 171099 w 1661843"/>
              <a:gd name="connsiteY19" fmla="*/ 342199 h 824643"/>
              <a:gd name="connsiteX20" fmla="*/ 179514 w 1661843"/>
              <a:gd name="connsiteY20" fmla="*/ 345004 h 824643"/>
              <a:gd name="connsiteX21" fmla="*/ 199148 w 1661843"/>
              <a:gd name="connsiteY21" fmla="*/ 347809 h 824643"/>
              <a:gd name="connsiteX22" fmla="*/ 207563 w 1661843"/>
              <a:gd name="connsiteY22" fmla="*/ 356223 h 824643"/>
              <a:gd name="connsiteX23" fmla="*/ 215978 w 1661843"/>
              <a:gd name="connsiteY23" fmla="*/ 361833 h 824643"/>
              <a:gd name="connsiteX24" fmla="*/ 221588 w 1661843"/>
              <a:gd name="connsiteY24" fmla="*/ 370248 h 824643"/>
              <a:gd name="connsiteX25" fmla="*/ 224393 w 1661843"/>
              <a:gd name="connsiteY25" fmla="*/ 378663 h 824643"/>
              <a:gd name="connsiteX26" fmla="*/ 244027 w 1661843"/>
              <a:gd name="connsiteY26" fmla="*/ 387077 h 824643"/>
              <a:gd name="connsiteX27" fmla="*/ 266466 w 1661843"/>
              <a:gd name="connsiteY27" fmla="*/ 392687 h 824643"/>
              <a:gd name="connsiteX28" fmla="*/ 274881 w 1661843"/>
              <a:gd name="connsiteY28" fmla="*/ 415127 h 824643"/>
              <a:gd name="connsiteX29" fmla="*/ 283296 w 1661843"/>
              <a:gd name="connsiteY29" fmla="*/ 420736 h 824643"/>
              <a:gd name="connsiteX30" fmla="*/ 308540 w 1661843"/>
              <a:gd name="connsiteY30" fmla="*/ 406712 h 824643"/>
              <a:gd name="connsiteX31" fmla="*/ 322564 w 1661843"/>
              <a:gd name="connsiteY31" fmla="*/ 401102 h 824643"/>
              <a:gd name="connsiteX32" fmla="*/ 330979 w 1661843"/>
              <a:gd name="connsiteY32" fmla="*/ 378663 h 824643"/>
              <a:gd name="connsiteX33" fmla="*/ 345004 w 1661843"/>
              <a:gd name="connsiteY33" fmla="*/ 381468 h 824643"/>
              <a:gd name="connsiteX34" fmla="*/ 353418 w 1661843"/>
              <a:gd name="connsiteY34" fmla="*/ 392687 h 824643"/>
              <a:gd name="connsiteX35" fmla="*/ 367443 w 1661843"/>
              <a:gd name="connsiteY35" fmla="*/ 412322 h 824643"/>
              <a:gd name="connsiteX36" fmla="*/ 375858 w 1661843"/>
              <a:gd name="connsiteY36" fmla="*/ 415127 h 824643"/>
              <a:gd name="connsiteX37" fmla="*/ 406712 w 1661843"/>
              <a:gd name="connsiteY37" fmla="*/ 409517 h 824643"/>
              <a:gd name="connsiteX38" fmla="*/ 415126 w 1661843"/>
              <a:gd name="connsiteY38" fmla="*/ 406712 h 824643"/>
              <a:gd name="connsiteX39" fmla="*/ 468420 w 1661843"/>
              <a:gd name="connsiteY39" fmla="*/ 415127 h 824643"/>
              <a:gd name="connsiteX40" fmla="*/ 493664 w 1661843"/>
              <a:gd name="connsiteY40" fmla="*/ 417931 h 824643"/>
              <a:gd name="connsiteX41" fmla="*/ 510493 w 1661843"/>
              <a:gd name="connsiteY41" fmla="*/ 420736 h 824643"/>
              <a:gd name="connsiteX42" fmla="*/ 524518 w 1661843"/>
              <a:gd name="connsiteY42" fmla="*/ 415127 h 824643"/>
              <a:gd name="connsiteX43" fmla="*/ 532932 w 1661843"/>
              <a:gd name="connsiteY43" fmla="*/ 403907 h 824643"/>
              <a:gd name="connsiteX44" fmla="*/ 546957 w 1661843"/>
              <a:gd name="connsiteY44" fmla="*/ 392687 h 824643"/>
              <a:gd name="connsiteX45" fmla="*/ 555372 w 1661843"/>
              <a:gd name="connsiteY45" fmla="*/ 378663 h 824643"/>
              <a:gd name="connsiteX46" fmla="*/ 558177 w 1661843"/>
              <a:gd name="connsiteY46" fmla="*/ 370248 h 824643"/>
              <a:gd name="connsiteX47" fmla="*/ 575006 w 1661843"/>
              <a:gd name="connsiteY47" fmla="*/ 350614 h 824643"/>
              <a:gd name="connsiteX48" fmla="*/ 580616 w 1661843"/>
              <a:gd name="connsiteY48" fmla="*/ 342199 h 824643"/>
              <a:gd name="connsiteX49" fmla="*/ 605860 w 1661843"/>
              <a:gd name="connsiteY49" fmla="*/ 319760 h 824643"/>
              <a:gd name="connsiteX50" fmla="*/ 625494 w 1661843"/>
              <a:gd name="connsiteY50" fmla="*/ 297320 h 824643"/>
              <a:gd name="connsiteX51" fmla="*/ 639519 w 1661843"/>
              <a:gd name="connsiteY51" fmla="*/ 300125 h 824643"/>
              <a:gd name="connsiteX52" fmla="*/ 647934 w 1661843"/>
              <a:gd name="connsiteY52" fmla="*/ 311345 h 824643"/>
              <a:gd name="connsiteX53" fmla="*/ 656348 w 1661843"/>
              <a:gd name="connsiteY53" fmla="*/ 339394 h 824643"/>
              <a:gd name="connsiteX54" fmla="*/ 659153 w 1661843"/>
              <a:gd name="connsiteY54" fmla="*/ 347809 h 824643"/>
              <a:gd name="connsiteX55" fmla="*/ 667568 w 1661843"/>
              <a:gd name="connsiteY55" fmla="*/ 356223 h 824643"/>
              <a:gd name="connsiteX56" fmla="*/ 675983 w 1661843"/>
              <a:gd name="connsiteY56" fmla="*/ 370248 h 824643"/>
              <a:gd name="connsiteX57" fmla="*/ 678788 w 1661843"/>
              <a:gd name="connsiteY57" fmla="*/ 381468 h 824643"/>
              <a:gd name="connsiteX58" fmla="*/ 687202 w 1661843"/>
              <a:gd name="connsiteY58" fmla="*/ 387077 h 824643"/>
              <a:gd name="connsiteX59" fmla="*/ 695617 w 1661843"/>
              <a:gd name="connsiteY59" fmla="*/ 370248 h 824643"/>
              <a:gd name="connsiteX60" fmla="*/ 698422 w 1661843"/>
              <a:gd name="connsiteY60" fmla="*/ 356223 h 824643"/>
              <a:gd name="connsiteX61" fmla="*/ 706837 w 1661843"/>
              <a:gd name="connsiteY61" fmla="*/ 350614 h 824643"/>
              <a:gd name="connsiteX62" fmla="*/ 751715 w 1661843"/>
              <a:gd name="connsiteY62" fmla="*/ 356223 h 824643"/>
              <a:gd name="connsiteX63" fmla="*/ 760130 w 1661843"/>
              <a:gd name="connsiteY63" fmla="*/ 359028 h 824643"/>
              <a:gd name="connsiteX64" fmla="*/ 774155 w 1661843"/>
              <a:gd name="connsiteY64" fmla="*/ 378663 h 824643"/>
              <a:gd name="connsiteX65" fmla="*/ 782569 w 1661843"/>
              <a:gd name="connsiteY65" fmla="*/ 384273 h 824643"/>
              <a:gd name="connsiteX66" fmla="*/ 785374 w 1661843"/>
              <a:gd name="connsiteY66" fmla="*/ 392687 h 824643"/>
              <a:gd name="connsiteX67" fmla="*/ 790984 w 1661843"/>
              <a:gd name="connsiteY67" fmla="*/ 412322 h 824643"/>
              <a:gd name="connsiteX68" fmla="*/ 805009 w 1661843"/>
              <a:gd name="connsiteY68" fmla="*/ 431956 h 824643"/>
              <a:gd name="connsiteX69" fmla="*/ 816228 w 1661843"/>
              <a:gd name="connsiteY69" fmla="*/ 440371 h 824643"/>
              <a:gd name="connsiteX70" fmla="*/ 838667 w 1661843"/>
              <a:gd name="connsiteY70" fmla="*/ 443176 h 824643"/>
              <a:gd name="connsiteX71" fmla="*/ 849887 w 1661843"/>
              <a:gd name="connsiteY71" fmla="*/ 448785 h 824643"/>
              <a:gd name="connsiteX72" fmla="*/ 880741 w 1661843"/>
              <a:gd name="connsiteY72" fmla="*/ 457200 h 824643"/>
              <a:gd name="connsiteX73" fmla="*/ 897571 w 1661843"/>
              <a:gd name="connsiteY73" fmla="*/ 462810 h 824643"/>
              <a:gd name="connsiteX74" fmla="*/ 905985 w 1661843"/>
              <a:gd name="connsiteY74" fmla="*/ 476835 h 824643"/>
              <a:gd name="connsiteX75" fmla="*/ 917205 w 1661843"/>
              <a:gd name="connsiteY75" fmla="*/ 496469 h 824643"/>
              <a:gd name="connsiteX76" fmla="*/ 922815 w 1661843"/>
              <a:gd name="connsiteY76" fmla="*/ 518908 h 824643"/>
              <a:gd name="connsiteX77" fmla="*/ 928424 w 1661843"/>
              <a:gd name="connsiteY77" fmla="*/ 530128 h 824643"/>
              <a:gd name="connsiteX78" fmla="*/ 925620 w 1661843"/>
              <a:gd name="connsiteY78" fmla="*/ 546957 h 824643"/>
              <a:gd name="connsiteX79" fmla="*/ 922815 w 1661843"/>
              <a:gd name="connsiteY79" fmla="*/ 555372 h 824643"/>
              <a:gd name="connsiteX80" fmla="*/ 911595 w 1661843"/>
              <a:gd name="connsiteY80" fmla="*/ 558177 h 824643"/>
              <a:gd name="connsiteX81" fmla="*/ 903180 w 1661843"/>
              <a:gd name="connsiteY81" fmla="*/ 572201 h 824643"/>
              <a:gd name="connsiteX82" fmla="*/ 889156 w 1661843"/>
              <a:gd name="connsiteY82" fmla="*/ 589031 h 824643"/>
              <a:gd name="connsiteX83" fmla="*/ 883546 w 1661843"/>
              <a:gd name="connsiteY83" fmla="*/ 617080 h 824643"/>
              <a:gd name="connsiteX84" fmla="*/ 897571 w 1661843"/>
              <a:gd name="connsiteY84" fmla="*/ 636714 h 824643"/>
              <a:gd name="connsiteX85" fmla="*/ 900375 w 1661843"/>
              <a:gd name="connsiteY85" fmla="*/ 647934 h 824643"/>
              <a:gd name="connsiteX86" fmla="*/ 911595 w 1661843"/>
              <a:gd name="connsiteY86" fmla="*/ 656349 h 824643"/>
              <a:gd name="connsiteX87" fmla="*/ 928424 w 1661843"/>
              <a:gd name="connsiteY87" fmla="*/ 684398 h 824643"/>
              <a:gd name="connsiteX88" fmla="*/ 931229 w 1661843"/>
              <a:gd name="connsiteY88" fmla="*/ 695617 h 824643"/>
              <a:gd name="connsiteX89" fmla="*/ 936839 w 1661843"/>
              <a:gd name="connsiteY89" fmla="*/ 715252 h 824643"/>
              <a:gd name="connsiteX90" fmla="*/ 942449 w 1661843"/>
              <a:gd name="connsiteY90" fmla="*/ 748911 h 824643"/>
              <a:gd name="connsiteX91" fmla="*/ 973303 w 1661843"/>
              <a:gd name="connsiteY91" fmla="*/ 768545 h 824643"/>
              <a:gd name="connsiteX92" fmla="*/ 1001352 w 1661843"/>
              <a:gd name="connsiteY92" fmla="*/ 757325 h 824643"/>
              <a:gd name="connsiteX93" fmla="*/ 1023791 w 1661843"/>
              <a:gd name="connsiteY93" fmla="*/ 751716 h 824643"/>
              <a:gd name="connsiteX94" fmla="*/ 1046231 w 1661843"/>
              <a:gd name="connsiteY94" fmla="*/ 748911 h 824643"/>
              <a:gd name="connsiteX95" fmla="*/ 1082694 w 1661843"/>
              <a:gd name="connsiteY95" fmla="*/ 743301 h 824643"/>
              <a:gd name="connsiteX96" fmla="*/ 1093914 w 1661843"/>
              <a:gd name="connsiteY96" fmla="*/ 723666 h 824643"/>
              <a:gd name="connsiteX97" fmla="*/ 1113548 w 1661843"/>
              <a:gd name="connsiteY97" fmla="*/ 706837 h 824643"/>
              <a:gd name="connsiteX98" fmla="*/ 1124768 w 1661843"/>
              <a:gd name="connsiteY98" fmla="*/ 698422 h 824643"/>
              <a:gd name="connsiteX99" fmla="*/ 1158427 w 1661843"/>
              <a:gd name="connsiteY99" fmla="*/ 692812 h 824643"/>
              <a:gd name="connsiteX100" fmla="*/ 1166842 w 1661843"/>
              <a:gd name="connsiteY100" fmla="*/ 690008 h 824643"/>
              <a:gd name="connsiteX101" fmla="*/ 1175256 w 1661843"/>
              <a:gd name="connsiteY101" fmla="*/ 684398 h 824643"/>
              <a:gd name="connsiteX102" fmla="*/ 1186476 w 1661843"/>
              <a:gd name="connsiteY102" fmla="*/ 678788 h 824643"/>
              <a:gd name="connsiteX103" fmla="*/ 1220135 w 1661843"/>
              <a:gd name="connsiteY103" fmla="*/ 650739 h 824643"/>
              <a:gd name="connsiteX104" fmla="*/ 1279038 w 1661843"/>
              <a:gd name="connsiteY104" fmla="*/ 636714 h 824643"/>
              <a:gd name="connsiteX105" fmla="*/ 1293063 w 1661843"/>
              <a:gd name="connsiteY105" fmla="*/ 622690 h 824643"/>
              <a:gd name="connsiteX106" fmla="*/ 1301477 w 1661843"/>
              <a:gd name="connsiteY106" fmla="*/ 631104 h 824643"/>
              <a:gd name="connsiteX107" fmla="*/ 1295867 w 1661843"/>
              <a:gd name="connsiteY107" fmla="*/ 678788 h 824643"/>
              <a:gd name="connsiteX108" fmla="*/ 1284648 w 1661843"/>
              <a:gd name="connsiteY108" fmla="*/ 687203 h 824643"/>
              <a:gd name="connsiteX109" fmla="*/ 1279038 w 1661843"/>
              <a:gd name="connsiteY109" fmla="*/ 695617 h 824643"/>
              <a:gd name="connsiteX110" fmla="*/ 1270623 w 1661843"/>
              <a:gd name="connsiteY110" fmla="*/ 704032 h 824643"/>
              <a:gd name="connsiteX111" fmla="*/ 1259404 w 1661843"/>
              <a:gd name="connsiteY111" fmla="*/ 723666 h 824643"/>
              <a:gd name="connsiteX112" fmla="*/ 1262209 w 1661843"/>
              <a:gd name="connsiteY112" fmla="*/ 760130 h 824643"/>
              <a:gd name="connsiteX113" fmla="*/ 1267818 w 1661843"/>
              <a:gd name="connsiteY113" fmla="*/ 771350 h 824643"/>
              <a:gd name="connsiteX114" fmla="*/ 1284648 w 1661843"/>
              <a:gd name="connsiteY114" fmla="*/ 785374 h 824643"/>
              <a:gd name="connsiteX115" fmla="*/ 1304282 w 1661843"/>
              <a:gd name="connsiteY115" fmla="*/ 796594 h 824643"/>
              <a:gd name="connsiteX116" fmla="*/ 1318307 w 1661843"/>
              <a:gd name="connsiteY116" fmla="*/ 799399 h 824643"/>
              <a:gd name="connsiteX117" fmla="*/ 1351966 w 1661843"/>
              <a:gd name="connsiteY117" fmla="*/ 810619 h 824643"/>
              <a:gd name="connsiteX118" fmla="*/ 1380015 w 1661843"/>
              <a:gd name="connsiteY118" fmla="*/ 802204 h 824643"/>
              <a:gd name="connsiteX119" fmla="*/ 1391234 w 1661843"/>
              <a:gd name="connsiteY119" fmla="*/ 796594 h 824643"/>
              <a:gd name="connsiteX120" fmla="*/ 1402454 w 1661843"/>
              <a:gd name="connsiteY120" fmla="*/ 793789 h 824643"/>
              <a:gd name="connsiteX121" fmla="*/ 1436113 w 1661843"/>
              <a:gd name="connsiteY121" fmla="*/ 782570 h 824643"/>
              <a:gd name="connsiteX122" fmla="*/ 1458552 w 1661843"/>
              <a:gd name="connsiteY122" fmla="*/ 779765 h 824643"/>
              <a:gd name="connsiteX123" fmla="*/ 1528675 w 1661843"/>
              <a:gd name="connsiteY123" fmla="*/ 810619 h 824643"/>
              <a:gd name="connsiteX124" fmla="*/ 1635261 w 1661843"/>
              <a:gd name="connsiteY124" fmla="*/ 821838 h 824643"/>
              <a:gd name="connsiteX125" fmla="*/ 1660505 w 1661843"/>
              <a:gd name="connsiteY125" fmla="*/ 824643 h 824643"/>
              <a:gd name="connsiteX126" fmla="*/ 1640871 w 1661843"/>
              <a:gd name="connsiteY126" fmla="*/ 821838 h 824643"/>
              <a:gd name="connsiteX127" fmla="*/ 1638066 w 1661843"/>
              <a:gd name="connsiteY127" fmla="*/ 821838 h 824643"/>
              <a:gd name="connsiteX0" fmla="*/ 0 w 1659038"/>
              <a:gd name="connsiteY0" fmla="*/ 0 h 849887"/>
              <a:gd name="connsiteX1" fmla="*/ 5610 w 1659038"/>
              <a:gd name="connsiteY1" fmla="*/ 58903 h 849887"/>
              <a:gd name="connsiteX2" fmla="*/ 8415 w 1659038"/>
              <a:gd name="connsiteY2" fmla="*/ 67318 h 849887"/>
              <a:gd name="connsiteX3" fmla="*/ 14024 w 1659038"/>
              <a:gd name="connsiteY3" fmla="*/ 92562 h 849887"/>
              <a:gd name="connsiteX4" fmla="*/ 16829 w 1659038"/>
              <a:gd name="connsiteY4" fmla="*/ 100977 h 849887"/>
              <a:gd name="connsiteX5" fmla="*/ 19634 w 1659038"/>
              <a:gd name="connsiteY5" fmla="*/ 112196 h 849887"/>
              <a:gd name="connsiteX6" fmla="*/ 28049 w 1659038"/>
              <a:gd name="connsiteY6" fmla="*/ 120611 h 849887"/>
              <a:gd name="connsiteX7" fmla="*/ 39269 w 1659038"/>
              <a:gd name="connsiteY7" fmla="*/ 140245 h 849887"/>
              <a:gd name="connsiteX8" fmla="*/ 42073 w 1659038"/>
              <a:gd name="connsiteY8" fmla="*/ 148660 h 849887"/>
              <a:gd name="connsiteX9" fmla="*/ 44878 w 1659038"/>
              <a:gd name="connsiteY9" fmla="*/ 193539 h 849887"/>
              <a:gd name="connsiteX10" fmla="*/ 64513 w 1659038"/>
              <a:gd name="connsiteY10" fmla="*/ 204758 h 849887"/>
              <a:gd name="connsiteX11" fmla="*/ 72927 w 1659038"/>
              <a:gd name="connsiteY11" fmla="*/ 207563 h 849887"/>
              <a:gd name="connsiteX12" fmla="*/ 75732 w 1659038"/>
              <a:gd name="connsiteY12" fmla="*/ 215978 h 849887"/>
              <a:gd name="connsiteX13" fmla="*/ 70123 w 1659038"/>
              <a:gd name="connsiteY13" fmla="*/ 238417 h 849887"/>
              <a:gd name="connsiteX14" fmla="*/ 67318 w 1659038"/>
              <a:gd name="connsiteY14" fmla="*/ 252442 h 849887"/>
              <a:gd name="connsiteX15" fmla="*/ 72927 w 1659038"/>
              <a:gd name="connsiteY15" fmla="*/ 280491 h 849887"/>
              <a:gd name="connsiteX16" fmla="*/ 81342 w 1659038"/>
              <a:gd name="connsiteY16" fmla="*/ 291710 h 849887"/>
              <a:gd name="connsiteX17" fmla="*/ 84147 w 1659038"/>
              <a:gd name="connsiteY17" fmla="*/ 300125 h 849887"/>
              <a:gd name="connsiteX18" fmla="*/ 112196 w 1659038"/>
              <a:gd name="connsiteY18" fmla="*/ 322564 h 849887"/>
              <a:gd name="connsiteX19" fmla="*/ 168294 w 1659038"/>
              <a:gd name="connsiteY19" fmla="*/ 367443 h 849887"/>
              <a:gd name="connsiteX20" fmla="*/ 176709 w 1659038"/>
              <a:gd name="connsiteY20" fmla="*/ 370248 h 849887"/>
              <a:gd name="connsiteX21" fmla="*/ 196343 w 1659038"/>
              <a:gd name="connsiteY21" fmla="*/ 373053 h 849887"/>
              <a:gd name="connsiteX22" fmla="*/ 204758 w 1659038"/>
              <a:gd name="connsiteY22" fmla="*/ 381467 h 849887"/>
              <a:gd name="connsiteX23" fmla="*/ 213173 w 1659038"/>
              <a:gd name="connsiteY23" fmla="*/ 387077 h 849887"/>
              <a:gd name="connsiteX24" fmla="*/ 218783 w 1659038"/>
              <a:gd name="connsiteY24" fmla="*/ 395492 h 849887"/>
              <a:gd name="connsiteX25" fmla="*/ 221588 w 1659038"/>
              <a:gd name="connsiteY25" fmla="*/ 403907 h 849887"/>
              <a:gd name="connsiteX26" fmla="*/ 241222 w 1659038"/>
              <a:gd name="connsiteY26" fmla="*/ 412321 h 849887"/>
              <a:gd name="connsiteX27" fmla="*/ 263661 w 1659038"/>
              <a:gd name="connsiteY27" fmla="*/ 417931 h 849887"/>
              <a:gd name="connsiteX28" fmla="*/ 272076 w 1659038"/>
              <a:gd name="connsiteY28" fmla="*/ 440371 h 849887"/>
              <a:gd name="connsiteX29" fmla="*/ 280491 w 1659038"/>
              <a:gd name="connsiteY29" fmla="*/ 445980 h 849887"/>
              <a:gd name="connsiteX30" fmla="*/ 305735 w 1659038"/>
              <a:gd name="connsiteY30" fmla="*/ 431956 h 849887"/>
              <a:gd name="connsiteX31" fmla="*/ 319759 w 1659038"/>
              <a:gd name="connsiteY31" fmla="*/ 426346 h 849887"/>
              <a:gd name="connsiteX32" fmla="*/ 328174 w 1659038"/>
              <a:gd name="connsiteY32" fmla="*/ 403907 h 849887"/>
              <a:gd name="connsiteX33" fmla="*/ 342199 w 1659038"/>
              <a:gd name="connsiteY33" fmla="*/ 406712 h 849887"/>
              <a:gd name="connsiteX34" fmla="*/ 350613 w 1659038"/>
              <a:gd name="connsiteY34" fmla="*/ 417931 h 849887"/>
              <a:gd name="connsiteX35" fmla="*/ 364638 w 1659038"/>
              <a:gd name="connsiteY35" fmla="*/ 437566 h 849887"/>
              <a:gd name="connsiteX36" fmla="*/ 373053 w 1659038"/>
              <a:gd name="connsiteY36" fmla="*/ 440371 h 849887"/>
              <a:gd name="connsiteX37" fmla="*/ 403907 w 1659038"/>
              <a:gd name="connsiteY37" fmla="*/ 434761 h 849887"/>
              <a:gd name="connsiteX38" fmla="*/ 412321 w 1659038"/>
              <a:gd name="connsiteY38" fmla="*/ 431956 h 849887"/>
              <a:gd name="connsiteX39" fmla="*/ 465615 w 1659038"/>
              <a:gd name="connsiteY39" fmla="*/ 440371 h 849887"/>
              <a:gd name="connsiteX40" fmla="*/ 490859 w 1659038"/>
              <a:gd name="connsiteY40" fmla="*/ 443175 h 849887"/>
              <a:gd name="connsiteX41" fmla="*/ 507688 w 1659038"/>
              <a:gd name="connsiteY41" fmla="*/ 445980 h 849887"/>
              <a:gd name="connsiteX42" fmla="*/ 521713 w 1659038"/>
              <a:gd name="connsiteY42" fmla="*/ 440371 h 849887"/>
              <a:gd name="connsiteX43" fmla="*/ 530127 w 1659038"/>
              <a:gd name="connsiteY43" fmla="*/ 429151 h 849887"/>
              <a:gd name="connsiteX44" fmla="*/ 544152 w 1659038"/>
              <a:gd name="connsiteY44" fmla="*/ 417931 h 849887"/>
              <a:gd name="connsiteX45" fmla="*/ 552567 w 1659038"/>
              <a:gd name="connsiteY45" fmla="*/ 403907 h 849887"/>
              <a:gd name="connsiteX46" fmla="*/ 555372 w 1659038"/>
              <a:gd name="connsiteY46" fmla="*/ 395492 h 849887"/>
              <a:gd name="connsiteX47" fmla="*/ 572201 w 1659038"/>
              <a:gd name="connsiteY47" fmla="*/ 375858 h 849887"/>
              <a:gd name="connsiteX48" fmla="*/ 577811 w 1659038"/>
              <a:gd name="connsiteY48" fmla="*/ 367443 h 849887"/>
              <a:gd name="connsiteX49" fmla="*/ 603055 w 1659038"/>
              <a:gd name="connsiteY49" fmla="*/ 345004 h 849887"/>
              <a:gd name="connsiteX50" fmla="*/ 622689 w 1659038"/>
              <a:gd name="connsiteY50" fmla="*/ 322564 h 849887"/>
              <a:gd name="connsiteX51" fmla="*/ 636714 w 1659038"/>
              <a:gd name="connsiteY51" fmla="*/ 325369 h 849887"/>
              <a:gd name="connsiteX52" fmla="*/ 645129 w 1659038"/>
              <a:gd name="connsiteY52" fmla="*/ 336589 h 849887"/>
              <a:gd name="connsiteX53" fmla="*/ 653543 w 1659038"/>
              <a:gd name="connsiteY53" fmla="*/ 364638 h 849887"/>
              <a:gd name="connsiteX54" fmla="*/ 656348 w 1659038"/>
              <a:gd name="connsiteY54" fmla="*/ 373053 h 849887"/>
              <a:gd name="connsiteX55" fmla="*/ 664763 w 1659038"/>
              <a:gd name="connsiteY55" fmla="*/ 381467 h 849887"/>
              <a:gd name="connsiteX56" fmla="*/ 673178 w 1659038"/>
              <a:gd name="connsiteY56" fmla="*/ 395492 h 849887"/>
              <a:gd name="connsiteX57" fmla="*/ 675983 w 1659038"/>
              <a:gd name="connsiteY57" fmla="*/ 406712 h 849887"/>
              <a:gd name="connsiteX58" fmla="*/ 684397 w 1659038"/>
              <a:gd name="connsiteY58" fmla="*/ 412321 h 849887"/>
              <a:gd name="connsiteX59" fmla="*/ 692812 w 1659038"/>
              <a:gd name="connsiteY59" fmla="*/ 395492 h 849887"/>
              <a:gd name="connsiteX60" fmla="*/ 695617 w 1659038"/>
              <a:gd name="connsiteY60" fmla="*/ 381467 h 849887"/>
              <a:gd name="connsiteX61" fmla="*/ 704032 w 1659038"/>
              <a:gd name="connsiteY61" fmla="*/ 375858 h 849887"/>
              <a:gd name="connsiteX62" fmla="*/ 748910 w 1659038"/>
              <a:gd name="connsiteY62" fmla="*/ 381467 h 849887"/>
              <a:gd name="connsiteX63" fmla="*/ 757325 w 1659038"/>
              <a:gd name="connsiteY63" fmla="*/ 384272 h 849887"/>
              <a:gd name="connsiteX64" fmla="*/ 771350 w 1659038"/>
              <a:gd name="connsiteY64" fmla="*/ 403907 h 849887"/>
              <a:gd name="connsiteX65" fmla="*/ 779764 w 1659038"/>
              <a:gd name="connsiteY65" fmla="*/ 409517 h 849887"/>
              <a:gd name="connsiteX66" fmla="*/ 782569 w 1659038"/>
              <a:gd name="connsiteY66" fmla="*/ 417931 h 849887"/>
              <a:gd name="connsiteX67" fmla="*/ 788179 w 1659038"/>
              <a:gd name="connsiteY67" fmla="*/ 437566 h 849887"/>
              <a:gd name="connsiteX68" fmla="*/ 802204 w 1659038"/>
              <a:gd name="connsiteY68" fmla="*/ 457200 h 849887"/>
              <a:gd name="connsiteX69" fmla="*/ 813423 w 1659038"/>
              <a:gd name="connsiteY69" fmla="*/ 465615 h 849887"/>
              <a:gd name="connsiteX70" fmla="*/ 835862 w 1659038"/>
              <a:gd name="connsiteY70" fmla="*/ 468420 h 849887"/>
              <a:gd name="connsiteX71" fmla="*/ 847082 w 1659038"/>
              <a:gd name="connsiteY71" fmla="*/ 474029 h 849887"/>
              <a:gd name="connsiteX72" fmla="*/ 877936 w 1659038"/>
              <a:gd name="connsiteY72" fmla="*/ 482444 h 849887"/>
              <a:gd name="connsiteX73" fmla="*/ 894766 w 1659038"/>
              <a:gd name="connsiteY73" fmla="*/ 488054 h 849887"/>
              <a:gd name="connsiteX74" fmla="*/ 903180 w 1659038"/>
              <a:gd name="connsiteY74" fmla="*/ 502079 h 849887"/>
              <a:gd name="connsiteX75" fmla="*/ 914400 w 1659038"/>
              <a:gd name="connsiteY75" fmla="*/ 521713 h 849887"/>
              <a:gd name="connsiteX76" fmla="*/ 920010 w 1659038"/>
              <a:gd name="connsiteY76" fmla="*/ 544152 h 849887"/>
              <a:gd name="connsiteX77" fmla="*/ 925619 w 1659038"/>
              <a:gd name="connsiteY77" fmla="*/ 555372 h 849887"/>
              <a:gd name="connsiteX78" fmla="*/ 922815 w 1659038"/>
              <a:gd name="connsiteY78" fmla="*/ 572201 h 849887"/>
              <a:gd name="connsiteX79" fmla="*/ 920010 w 1659038"/>
              <a:gd name="connsiteY79" fmla="*/ 580616 h 849887"/>
              <a:gd name="connsiteX80" fmla="*/ 908790 w 1659038"/>
              <a:gd name="connsiteY80" fmla="*/ 583421 h 849887"/>
              <a:gd name="connsiteX81" fmla="*/ 900375 w 1659038"/>
              <a:gd name="connsiteY81" fmla="*/ 597445 h 849887"/>
              <a:gd name="connsiteX82" fmla="*/ 886351 w 1659038"/>
              <a:gd name="connsiteY82" fmla="*/ 614275 h 849887"/>
              <a:gd name="connsiteX83" fmla="*/ 880741 w 1659038"/>
              <a:gd name="connsiteY83" fmla="*/ 642324 h 849887"/>
              <a:gd name="connsiteX84" fmla="*/ 894766 w 1659038"/>
              <a:gd name="connsiteY84" fmla="*/ 661958 h 849887"/>
              <a:gd name="connsiteX85" fmla="*/ 897570 w 1659038"/>
              <a:gd name="connsiteY85" fmla="*/ 673178 h 849887"/>
              <a:gd name="connsiteX86" fmla="*/ 908790 w 1659038"/>
              <a:gd name="connsiteY86" fmla="*/ 681593 h 849887"/>
              <a:gd name="connsiteX87" fmla="*/ 925619 w 1659038"/>
              <a:gd name="connsiteY87" fmla="*/ 709642 h 849887"/>
              <a:gd name="connsiteX88" fmla="*/ 928424 w 1659038"/>
              <a:gd name="connsiteY88" fmla="*/ 720861 h 849887"/>
              <a:gd name="connsiteX89" fmla="*/ 934034 w 1659038"/>
              <a:gd name="connsiteY89" fmla="*/ 740496 h 849887"/>
              <a:gd name="connsiteX90" fmla="*/ 939644 w 1659038"/>
              <a:gd name="connsiteY90" fmla="*/ 774155 h 849887"/>
              <a:gd name="connsiteX91" fmla="*/ 970498 w 1659038"/>
              <a:gd name="connsiteY91" fmla="*/ 793789 h 849887"/>
              <a:gd name="connsiteX92" fmla="*/ 998547 w 1659038"/>
              <a:gd name="connsiteY92" fmla="*/ 782569 h 849887"/>
              <a:gd name="connsiteX93" fmla="*/ 1020986 w 1659038"/>
              <a:gd name="connsiteY93" fmla="*/ 776960 h 849887"/>
              <a:gd name="connsiteX94" fmla="*/ 1043426 w 1659038"/>
              <a:gd name="connsiteY94" fmla="*/ 774155 h 849887"/>
              <a:gd name="connsiteX95" fmla="*/ 1079889 w 1659038"/>
              <a:gd name="connsiteY95" fmla="*/ 768545 h 849887"/>
              <a:gd name="connsiteX96" fmla="*/ 1091109 w 1659038"/>
              <a:gd name="connsiteY96" fmla="*/ 748910 h 849887"/>
              <a:gd name="connsiteX97" fmla="*/ 1110743 w 1659038"/>
              <a:gd name="connsiteY97" fmla="*/ 732081 h 849887"/>
              <a:gd name="connsiteX98" fmla="*/ 1121963 w 1659038"/>
              <a:gd name="connsiteY98" fmla="*/ 723666 h 849887"/>
              <a:gd name="connsiteX99" fmla="*/ 1155622 w 1659038"/>
              <a:gd name="connsiteY99" fmla="*/ 718056 h 849887"/>
              <a:gd name="connsiteX100" fmla="*/ 1164037 w 1659038"/>
              <a:gd name="connsiteY100" fmla="*/ 715252 h 849887"/>
              <a:gd name="connsiteX101" fmla="*/ 1172451 w 1659038"/>
              <a:gd name="connsiteY101" fmla="*/ 709642 h 849887"/>
              <a:gd name="connsiteX102" fmla="*/ 1183671 w 1659038"/>
              <a:gd name="connsiteY102" fmla="*/ 704032 h 849887"/>
              <a:gd name="connsiteX103" fmla="*/ 1217330 w 1659038"/>
              <a:gd name="connsiteY103" fmla="*/ 675983 h 849887"/>
              <a:gd name="connsiteX104" fmla="*/ 1276233 w 1659038"/>
              <a:gd name="connsiteY104" fmla="*/ 661958 h 849887"/>
              <a:gd name="connsiteX105" fmla="*/ 1290258 w 1659038"/>
              <a:gd name="connsiteY105" fmla="*/ 647934 h 849887"/>
              <a:gd name="connsiteX106" fmla="*/ 1298672 w 1659038"/>
              <a:gd name="connsiteY106" fmla="*/ 656348 h 849887"/>
              <a:gd name="connsiteX107" fmla="*/ 1293062 w 1659038"/>
              <a:gd name="connsiteY107" fmla="*/ 704032 h 849887"/>
              <a:gd name="connsiteX108" fmla="*/ 1281843 w 1659038"/>
              <a:gd name="connsiteY108" fmla="*/ 712447 h 849887"/>
              <a:gd name="connsiteX109" fmla="*/ 1276233 w 1659038"/>
              <a:gd name="connsiteY109" fmla="*/ 720861 h 849887"/>
              <a:gd name="connsiteX110" fmla="*/ 1267818 w 1659038"/>
              <a:gd name="connsiteY110" fmla="*/ 729276 h 849887"/>
              <a:gd name="connsiteX111" fmla="*/ 1256599 w 1659038"/>
              <a:gd name="connsiteY111" fmla="*/ 748910 h 849887"/>
              <a:gd name="connsiteX112" fmla="*/ 1259404 w 1659038"/>
              <a:gd name="connsiteY112" fmla="*/ 785374 h 849887"/>
              <a:gd name="connsiteX113" fmla="*/ 1265013 w 1659038"/>
              <a:gd name="connsiteY113" fmla="*/ 796594 h 849887"/>
              <a:gd name="connsiteX114" fmla="*/ 1281843 w 1659038"/>
              <a:gd name="connsiteY114" fmla="*/ 810618 h 849887"/>
              <a:gd name="connsiteX115" fmla="*/ 1301477 w 1659038"/>
              <a:gd name="connsiteY115" fmla="*/ 821838 h 849887"/>
              <a:gd name="connsiteX116" fmla="*/ 1315502 w 1659038"/>
              <a:gd name="connsiteY116" fmla="*/ 824643 h 849887"/>
              <a:gd name="connsiteX117" fmla="*/ 1349161 w 1659038"/>
              <a:gd name="connsiteY117" fmla="*/ 835863 h 849887"/>
              <a:gd name="connsiteX118" fmla="*/ 1377210 w 1659038"/>
              <a:gd name="connsiteY118" fmla="*/ 827448 h 849887"/>
              <a:gd name="connsiteX119" fmla="*/ 1388429 w 1659038"/>
              <a:gd name="connsiteY119" fmla="*/ 821838 h 849887"/>
              <a:gd name="connsiteX120" fmla="*/ 1399649 w 1659038"/>
              <a:gd name="connsiteY120" fmla="*/ 819033 h 849887"/>
              <a:gd name="connsiteX121" fmla="*/ 1433308 w 1659038"/>
              <a:gd name="connsiteY121" fmla="*/ 807814 h 849887"/>
              <a:gd name="connsiteX122" fmla="*/ 1455747 w 1659038"/>
              <a:gd name="connsiteY122" fmla="*/ 805009 h 849887"/>
              <a:gd name="connsiteX123" fmla="*/ 1525870 w 1659038"/>
              <a:gd name="connsiteY123" fmla="*/ 835863 h 849887"/>
              <a:gd name="connsiteX124" fmla="*/ 1632456 w 1659038"/>
              <a:gd name="connsiteY124" fmla="*/ 847082 h 849887"/>
              <a:gd name="connsiteX125" fmla="*/ 1657700 w 1659038"/>
              <a:gd name="connsiteY125" fmla="*/ 849887 h 849887"/>
              <a:gd name="connsiteX126" fmla="*/ 1638066 w 1659038"/>
              <a:gd name="connsiteY126" fmla="*/ 847082 h 849887"/>
              <a:gd name="connsiteX127" fmla="*/ 1635261 w 1659038"/>
              <a:gd name="connsiteY127" fmla="*/ 847082 h 849887"/>
              <a:gd name="connsiteX0" fmla="*/ 0 w 1676455"/>
              <a:gd name="connsiteY0" fmla="*/ 0 h 867304"/>
              <a:gd name="connsiteX1" fmla="*/ 23027 w 1676455"/>
              <a:gd name="connsiteY1" fmla="*/ 76320 h 867304"/>
              <a:gd name="connsiteX2" fmla="*/ 25832 w 1676455"/>
              <a:gd name="connsiteY2" fmla="*/ 84735 h 867304"/>
              <a:gd name="connsiteX3" fmla="*/ 31441 w 1676455"/>
              <a:gd name="connsiteY3" fmla="*/ 109979 h 867304"/>
              <a:gd name="connsiteX4" fmla="*/ 34246 w 1676455"/>
              <a:gd name="connsiteY4" fmla="*/ 118394 h 867304"/>
              <a:gd name="connsiteX5" fmla="*/ 37051 w 1676455"/>
              <a:gd name="connsiteY5" fmla="*/ 129613 h 867304"/>
              <a:gd name="connsiteX6" fmla="*/ 45466 w 1676455"/>
              <a:gd name="connsiteY6" fmla="*/ 138028 h 867304"/>
              <a:gd name="connsiteX7" fmla="*/ 56686 w 1676455"/>
              <a:gd name="connsiteY7" fmla="*/ 157662 h 867304"/>
              <a:gd name="connsiteX8" fmla="*/ 59490 w 1676455"/>
              <a:gd name="connsiteY8" fmla="*/ 166077 h 867304"/>
              <a:gd name="connsiteX9" fmla="*/ 62295 w 1676455"/>
              <a:gd name="connsiteY9" fmla="*/ 210956 h 867304"/>
              <a:gd name="connsiteX10" fmla="*/ 81930 w 1676455"/>
              <a:gd name="connsiteY10" fmla="*/ 222175 h 867304"/>
              <a:gd name="connsiteX11" fmla="*/ 90344 w 1676455"/>
              <a:gd name="connsiteY11" fmla="*/ 224980 h 867304"/>
              <a:gd name="connsiteX12" fmla="*/ 93149 w 1676455"/>
              <a:gd name="connsiteY12" fmla="*/ 233395 h 867304"/>
              <a:gd name="connsiteX13" fmla="*/ 87540 w 1676455"/>
              <a:gd name="connsiteY13" fmla="*/ 255834 h 867304"/>
              <a:gd name="connsiteX14" fmla="*/ 84735 w 1676455"/>
              <a:gd name="connsiteY14" fmla="*/ 269859 h 867304"/>
              <a:gd name="connsiteX15" fmla="*/ 90344 w 1676455"/>
              <a:gd name="connsiteY15" fmla="*/ 297908 h 867304"/>
              <a:gd name="connsiteX16" fmla="*/ 98759 w 1676455"/>
              <a:gd name="connsiteY16" fmla="*/ 309127 h 867304"/>
              <a:gd name="connsiteX17" fmla="*/ 101564 w 1676455"/>
              <a:gd name="connsiteY17" fmla="*/ 317542 h 867304"/>
              <a:gd name="connsiteX18" fmla="*/ 129613 w 1676455"/>
              <a:gd name="connsiteY18" fmla="*/ 339981 h 867304"/>
              <a:gd name="connsiteX19" fmla="*/ 185711 w 1676455"/>
              <a:gd name="connsiteY19" fmla="*/ 384860 h 867304"/>
              <a:gd name="connsiteX20" fmla="*/ 194126 w 1676455"/>
              <a:gd name="connsiteY20" fmla="*/ 387665 h 867304"/>
              <a:gd name="connsiteX21" fmla="*/ 213760 w 1676455"/>
              <a:gd name="connsiteY21" fmla="*/ 390470 h 867304"/>
              <a:gd name="connsiteX22" fmla="*/ 222175 w 1676455"/>
              <a:gd name="connsiteY22" fmla="*/ 398884 h 867304"/>
              <a:gd name="connsiteX23" fmla="*/ 230590 w 1676455"/>
              <a:gd name="connsiteY23" fmla="*/ 404494 h 867304"/>
              <a:gd name="connsiteX24" fmla="*/ 236200 w 1676455"/>
              <a:gd name="connsiteY24" fmla="*/ 412909 h 867304"/>
              <a:gd name="connsiteX25" fmla="*/ 239005 w 1676455"/>
              <a:gd name="connsiteY25" fmla="*/ 421324 h 867304"/>
              <a:gd name="connsiteX26" fmla="*/ 258639 w 1676455"/>
              <a:gd name="connsiteY26" fmla="*/ 429738 h 867304"/>
              <a:gd name="connsiteX27" fmla="*/ 281078 w 1676455"/>
              <a:gd name="connsiteY27" fmla="*/ 435348 h 867304"/>
              <a:gd name="connsiteX28" fmla="*/ 289493 w 1676455"/>
              <a:gd name="connsiteY28" fmla="*/ 457788 h 867304"/>
              <a:gd name="connsiteX29" fmla="*/ 297908 w 1676455"/>
              <a:gd name="connsiteY29" fmla="*/ 463397 h 867304"/>
              <a:gd name="connsiteX30" fmla="*/ 323152 w 1676455"/>
              <a:gd name="connsiteY30" fmla="*/ 449373 h 867304"/>
              <a:gd name="connsiteX31" fmla="*/ 337176 w 1676455"/>
              <a:gd name="connsiteY31" fmla="*/ 443763 h 867304"/>
              <a:gd name="connsiteX32" fmla="*/ 345591 w 1676455"/>
              <a:gd name="connsiteY32" fmla="*/ 421324 h 867304"/>
              <a:gd name="connsiteX33" fmla="*/ 359616 w 1676455"/>
              <a:gd name="connsiteY33" fmla="*/ 424129 h 867304"/>
              <a:gd name="connsiteX34" fmla="*/ 368030 w 1676455"/>
              <a:gd name="connsiteY34" fmla="*/ 435348 h 867304"/>
              <a:gd name="connsiteX35" fmla="*/ 382055 w 1676455"/>
              <a:gd name="connsiteY35" fmla="*/ 454983 h 867304"/>
              <a:gd name="connsiteX36" fmla="*/ 390470 w 1676455"/>
              <a:gd name="connsiteY36" fmla="*/ 457788 h 867304"/>
              <a:gd name="connsiteX37" fmla="*/ 421324 w 1676455"/>
              <a:gd name="connsiteY37" fmla="*/ 452178 h 867304"/>
              <a:gd name="connsiteX38" fmla="*/ 429738 w 1676455"/>
              <a:gd name="connsiteY38" fmla="*/ 449373 h 867304"/>
              <a:gd name="connsiteX39" fmla="*/ 483032 w 1676455"/>
              <a:gd name="connsiteY39" fmla="*/ 457788 h 867304"/>
              <a:gd name="connsiteX40" fmla="*/ 508276 w 1676455"/>
              <a:gd name="connsiteY40" fmla="*/ 460592 h 867304"/>
              <a:gd name="connsiteX41" fmla="*/ 525105 w 1676455"/>
              <a:gd name="connsiteY41" fmla="*/ 463397 h 867304"/>
              <a:gd name="connsiteX42" fmla="*/ 539130 w 1676455"/>
              <a:gd name="connsiteY42" fmla="*/ 457788 h 867304"/>
              <a:gd name="connsiteX43" fmla="*/ 547544 w 1676455"/>
              <a:gd name="connsiteY43" fmla="*/ 446568 h 867304"/>
              <a:gd name="connsiteX44" fmla="*/ 561569 w 1676455"/>
              <a:gd name="connsiteY44" fmla="*/ 435348 h 867304"/>
              <a:gd name="connsiteX45" fmla="*/ 569984 w 1676455"/>
              <a:gd name="connsiteY45" fmla="*/ 421324 h 867304"/>
              <a:gd name="connsiteX46" fmla="*/ 572789 w 1676455"/>
              <a:gd name="connsiteY46" fmla="*/ 412909 h 867304"/>
              <a:gd name="connsiteX47" fmla="*/ 589618 w 1676455"/>
              <a:gd name="connsiteY47" fmla="*/ 393275 h 867304"/>
              <a:gd name="connsiteX48" fmla="*/ 595228 w 1676455"/>
              <a:gd name="connsiteY48" fmla="*/ 384860 h 867304"/>
              <a:gd name="connsiteX49" fmla="*/ 620472 w 1676455"/>
              <a:gd name="connsiteY49" fmla="*/ 362421 h 867304"/>
              <a:gd name="connsiteX50" fmla="*/ 640106 w 1676455"/>
              <a:gd name="connsiteY50" fmla="*/ 339981 h 867304"/>
              <a:gd name="connsiteX51" fmla="*/ 654131 w 1676455"/>
              <a:gd name="connsiteY51" fmla="*/ 342786 h 867304"/>
              <a:gd name="connsiteX52" fmla="*/ 662546 w 1676455"/>
              <a:gd name="connsiteY52" fmla="*/ 354006 h 867304"/>
              <a:gd name="connsiteX53" fmla="*/ 670960 w 1676455"/>
              <a:gd name="connsiteY53" fmla="*/ 382055 h 867304"/>
              <a:gd name="connsiteX54" fmla="*/ 673765 w 1676455"/>
              <a:gd name="connsiteY54" fmla="*/ 390470 h 867304"/>
              <a:gd name="connsiteX55" fmla="*/ 682180 w 1676455"/>
              <a:gd name="connsiteY55" fmla="*/ 398884 h 867304"/>
              <a:gd name="connsiteX56" fmla="*/ 690595 w 1676455"/>
              <a:gd name="connsiteY56" fmla="*/ 412909 h 867304"/>
              <a:gd name="connsiteX57" fmla="*/ 693400 w 1676455"/>
              <a:gd name="connsiteY57" fmla="*/ 424129 h 867304"/>
              <a:gd name="connsiteX58" fmla="*/ 701814 w 1676455"/>
              <a:gd name="connsiteY58" fmla="*/ 429738 h 867304"/>
              <a:gd name="connsiteX59" fmla="*/ 710229 w 1676455"/>
              <a:gd name="connsiteY59" fmla="*/ 412909 h 867304"/>
              <a:gd name="connsiteX60" fmla="*/ 713034 w 1676455"/>
              <a:gd name="connsiteY60" fmla="*/ 398884 h 867304"/>
              <a:gd name="connsiteX61" fmla="*/ 721449 w 1676455"/>
              <a:gd name="connsiteY61" fmla="*/ 393275 h 867304"/>
              <a:gd name="connsiteX62" fmla="*/ 766327 w 1676455"/>
              <a:gd name="connsiteY62" fmla="*/ 398884 h 867304"/>
              <a:gd name="connsiteX63" fmla="*/ 774742 w 1676455"/>
              <a:gd name="connsiteY63" fmla="*/ 401689 h 867304"/>
              <a:gd name="connsiteX64" fmla="*/ 788767 w 1676455"/>
              <a:gd name="connsiteY64" fmla="*/ 421324 h 867304"/>
              <a:gd name="connsiteX65" fmla="*/ 797181 w 1676455"/>
              <a:gd name="connsiteY65" fmla="*/ 426934 h 867304"/>
              <a:gd name="connsiteX66" fmla="*/ 799986 w 1676455"/>
              <a:gd name="connsiteY66" fmla="*/ 435348 h 867304"/>
              <a:gd name="connsiteX67" fmla="*/ 805596 w 1676455"/>
              <a:gd name="connsiteY67" fmla="*/ 454983 h 867304"/>
              <a:gd name="connsiteX68" fmla="*/ 819621 w 1676455"/>
              <a:gd name="connsiteY68" fmla="*/ 474617 h 867304"/>
              <a:gd name="connsiteX69" fmla="*/ 830840 w 1676455"/>
              <a:gd name="connsiteY69" fmla="*/ 483032 h 867304"/>
              <a:gd name="connsiteX70" fmla="*/ 853279 w 1676455"/>
              <a:gd name="connsiteY70" fmla="*/ 485837 h 867304"/>
              <a:gd name="connsiteX71" fmla="*/ 864499 w 1676455"/>
              <a:gd name="connsiteY71" fmla="*/ 491446 h 867304"/>
              <a:gd name="connsiteX72" fmla="*/ 895353 w 1676455"/>
              <a:gd name="connsiteY72" fmla="*/ 499861 h 867304"/>
              <a:gd name="connsiteX73" fmla="*/ 912183 w 1676455"/>
              <a:gd name="connsiteY73" fmla="*/ 505471 h 867304"/>
              <a:gd name="connsiteX74" fmla="*/ 920597 w 1676455"/>
              <a:gd name="connsiteY74" fmla="*/ 519496 h 867304"/>
              <a:gd name="connsiteX75" fmla="*/ 931817 w 1676455"/>
              <a:gd name="connsiteY75" fmla="*/ 539130 h 867304"/>
              <a:gd name="connsiteX76" fmla="*/ 937427 w 1676455"/>
              <a:gd name="connsiteY76" fmla="*/ 561569 h 867304"/>
              <a:gd name="connsiteX77" fmla="*/ 943036 w 1676455"/>
              <a:gd name="connsiteY77" fmla="*/ 572789 h 867304"/>
              <a:gd name="connsiteX78" fmla="*/ 940232 w 1676455"/>
              <a:gd name="connsiteY78" fmla="*/ 589618 h 867304"/>
              <a:gd name="connsiteX79" fmla="*/ 937427 w 1676455"/>
              <a:gd name="connsiteY79" fmla="*/ 598033 h 867304"/>
              <a:gd name="connsiteX80" fmla="*/ 926207 w 1676455"/>
              <a:gd name="connsiteY80" fmla="*/ 600838 h 867304"/>
              <a:gd name="connsiteX81" fmla="*/ 917792 w 1676455"/>
              <a:gd name="connsiteY81" fmla="*/ 614862 h 867304"/>
              <a:gd name="connsiteX82" fmla="*/ 903768 w 1676455"/>
              <a:gd name="connsiteY82" fmla="*/ 631692 h 867304"/>
              <a:gd name="connsiteX83" fmla="*/ 898158 w 1676455"/>
              <a:gd name="connsiteY83" fmla="*/ 659741 h 867304"/>
              <a:gd name="connsiteX84" fmla="*/ 912183 w 1676455"/>
              <a:gd name="connsiteY84" fmla="*/ 679375 h 867304"/>
              <a:gd name="connsiteX85" fmla="*/ 914987 w 1676455"/>
              <a:gd name="connsiteY85" fmla="*/ 690595 h 867304"/>
              <a:gd name="connsiteX86" fmla="*/ 926207 w 1676455"/>
              <a:gd name="connsiteY86" fmla="*/ 699010 h 867304"/>
              <a:gd name="connsiteX87" fmla="*/ 943036 w 1676455"/>
              <a:gd name="connsiteY87" fmla="*/ 727059 h 867304"/>
              <a:gd name="connsiteX88" fmla="*/ 945841 w 1676455"/>
              <a:gd name="connsiteY88" fmla="*/ 738278 h 867304"/>
              <a:gd name="connsiteX89" fmla="*/ 951451 w 1676455"/>
              <a:gd name="connsiteY89" fmla="*/ 757913 h 867304"/>
              <a:gd name="connsiteX90" fmla="*/ 957061 w 1676455"/>
              <a:gd name="connsiteY90" fmla="*/ 791572 h 867304"/>
              <a:gd name="connsiteX91" fmla="*/ 987915 w 1676455"/>
              <a:gd name="connsiteY91" fmla="*/ 811206 h 867304"/>
              <a:gd name="connsiteX92" fmla="*/ 1015964 w 1676455"/>
              <a:gd name="connsiteY92" fmla="*/ 799986 h 867304"/>
              <a:gd name="connsiteX93" fmla="*/ 1038403 w 1676455"/>
              <a:gd name="connsiteY93" fmla="*/ 794377 h 867304"/>
              <a:gd name="connsiteX94" fmla="*/ 1060843 w 1676455"/>
              <a:gd name="connsiteY94" fmla="*/ 791572 h 867304"/>
              <a:gd name="connsiteX95" fmla="*/ 1097306 w 1676455"/>
              <a:gd name="connsiteY95" fmla="*/ 785962 h 867304"/>
              <a:gd name="connsiteX96" fmla="*/ 1108526 w 1676455"/>
              <a:gd name="connsiteY96" fmla="*/ 766327 h 867304"/>
              <a:gd name="connsiteX97" fmla="*/ 1128160 w 1676455"/>
              <a:gd name="connsiteY97" fmla="*/ 749498 h 867304"/>
              <a:gd name="connsiteX98" fmla="*/ 1139380 w 1676455"/>
              <a:gd name="connsiteY98" fmla="*/ 741083 h 867304"/>
              <a:gd name="connsiteX99" fmla="*/ 1173039 w 1676455"/>
              <a:gd name="connsiteY99" fmla="*/ 735473 h 867304"/>
              <a:gd name="connsiteX100" fmla="*/ 1181454 w 1676455"/>
              <a:gd name="connsiteY100" fmla="*/ 732669 h 867304"/>
              <a:gd name="connsiteX101" fmla="*/ 1189868 w 1676455"/>
              <a:gd name="connsiteY101" fmla="*/ 727059 h 867304"/>
              <a:gd name="connsiteX102" fmla="*/ 1201088 w 1676455"/>
              <a:gd name="connsiteY102" fmla="*/ 721449 h 867304"/>
              <a:gd name="connsiteX103" fmla="*/ 1234747 w 1676455"/>
              <a:gd name="connsiteY103" fmla="*/ 693400 h 867304"/>
              <a:gd name="connsiteX104" fmla="*/ 1293650 w 1676455"/>
              <a:gd name="connsiteY104" fmla="*/ 679375 h 867304"/>
              <a:gd name="connsiteX105" fmla="*/ 1307675 w 1676455"/>
              <a:gd name="connsiteY105" fmla="*/ 665351 h 867304"/>
              <a:gd name="connsiteX106" fmla="*/ 1316089 w 1676455"/>
              <a:gd name="connsiteY106" fmla="*/ 673765 h 867304"/>
              <a:gd name="connsiteX107" fmla="*/ 1310479 w 1676455"/>
              <a:gd name="connsiteY107" fmla="*/ 721449 h 867304"/>
              <a:gd name="connsiteX108" fmla="*/ 1299260 w 1676455"/>
              <a:gd name="connsiteY108" fmla="*/ 729864 h 867304"/>
              <a:gd name="connsiteX109" fmla="*/ 1293650 w 1676455"/>
              <a:gd name="connsiteY109" fmla="*/ 738278 h 867304"/>
              <a:gd name="connsiteX110" fmla="*/ 1285235 w 1676455"/>
              <a:gd name="connsiteY110" fmla="*/ 746693 h 867304"/>
              <a:gd name="connsiteX111" fmla="*/ 1274016 w 1676455"/>
              <a:gd name="connsiteY111" fmla="*/ 766327 h 867304"/>
              <a:gd name="connsiteX112" fmla="*/ 1276821 w 1676455"/>
              <a:gd name="connsiteY112" fmla="*/ 802791 h 867304"/>
              <a:gd name="connsiteX113" fmla="*/ 1282430 w 1676455"/>
              <a:gd name="connsiteY113" fmla="*/ 814011 h 867304"/>
              <a:gd name="connsiteX114" fmla="*/ 1299260 w 1676455"/>
              <a:gd name="connsiteY114" fmla="*/ 828035 h 867304"/>
              <a:gd name="connsiteX115" fmla="*/ 1318894 w 1676455"/>
              <a:gd name="connsiteY115" fmla="*/ 839255 h 867304"/>
              <a:gd name="connsiteX116" fmla="*/ 1332919 w 1676455"/>
              <a:gd name="connsiteY116" fmla="*/ 842060 h 867304"/>
              <a:gd name="connsiteX117" fmla="*/ 1366578 w 1676455"/>
              <a:gd name="connsiteY117" fmla="*/ 853280 h 867304"/>
              <a:gd name="connsiteX118" fmla="*/ 1394627 w 1676455"/>
              <a:gd name="connsiteY118" fmla="*/ 844865 h 867304"/>
              <a:gd name="connsiteX119" fmla="*/ 1405846 w 1676455"/>
              <a:gd name="connsiteY119" fmla="*/ 839255 h 867304"/>
              <a:gd name="connsiteX120" fmla="*/ 1417066 w 1676455"/>
              <a:gd name="connsiteY120" fmla="*/ 836450 h 867304"/>
              <a:gd name="connsiteX121" fmla="*/ 1450725 w 1676455"/>
              <a:gd name="connsiteY121" fmla="*/ 825231 h 867304"/>
              <a:gd name="connsiteX122" fmla="*/ 1473164 w 1676455"/>
              <a:gd name="connsiteY122" fmla="*/ 822426 h 867304"/>
              <a:gd name="connsiteX123" fmla="*/ 1543287 w 1676455"/>
              <a:gd name="connsiteY123" fmla="*/ 853280 h 867304"/>
              <a:gd name="connsiteX124" fmla="*/ 1649873 w 1676455"/>
              <a:gd name="connsiteY124" fmla="*/ 864499 h 867304"/>
              <a:gd name="connsiteX125" fmla="*/ 1675117 w 1676455"/>
              <a:gd name="connsiteY125" fmla="*/ 867304 h 867304"/>
              <a:gd name="connsiteX126" fmla="*/ 1655483 w 1676455"/>
              <a:gd name="connsiteY126" fmla="*/ 864499 h 867304"/>
              <a:gd name="connsiteX127" fmla="*/ 1652678 w 1676455"/>
              <a:gd name="connsiteY127" fmla="*/ 864499 h 8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676455" h="867304">
                <a:moveTo>
                  <a:pt x="0" y="0"/>
                </a:moveTo>
                <a:cubicBezTo>
                  <a:pt x="10208" y="25521"/>
                  <a:pt x="18722" y="62198"/>
                  <a:pt x="23027" y="76320"/>
                </a:cubicBezTo>
                <a:cubicBezTo>
                  <a:pt x="27332" y="90442"/>
                  <a:pt x="25115" y="81867"/>
                  <a:pt x="25832" y="84735"/>
                </a:cubicBezTo>
                <a:cubicBezTo>
                  <a:pt x="27922" y="93098"/>
                  <a:pt x="29351" y="101616"/>
                  <a:pt x="31441" y="109979"/>
                </a:cubicBezTo>
                <a:cubicBezTo>
                  <a:pt x="32158" y="112847"/>
                  <a:pt x="33434" y="115551"/>
                  <a:pt x="34246" y="118394"/>
                </a:cubicBezTo>
                <a:cubicBezTo>
                  <a:pt x="35305" y="122100"/>
                  <a:pt x="35138" y="126266"/>
                  <a:pt x="37051" y="129613"/>
                </a:cubicBezTo>
                <a:cubicBezTo>
                  <a:pt x="39019" y="133057"/>
                  <a:pt x="42926" y="134981"/>
                  <a:pt x="45466" y="138028"/>
                </a:cubicBezTo>
                <a:cubicBezTo>
                  <a:pt x="49607" y="142998"/>
                  <a:pt x="54266" y="152016"/>
                  <a:pt x="56686" y="157662"/>
                </a:cubicBezTo>
                <a:cubicBezTo>
                  <a:pt x="57851" y="160380"/>
                  <a:pt x="58555" y="163272"/>
                  <a:pt x="59490" y="166077"/>
                </a:cubicBezTo>
                <a:cubicBezTo>
                  <a:pt x="60425" y="181037"/>
                  <a:pt x="59207" y="196289"/>
                  <a:pt x="62295" y="210956"/>
                </a:cubicBezTo>
                <a:cubicBezTo>
                  <a:pt x="64201" y="220011"/>
                  <a:pt x="75837" y="220434"/>
                  <a:pt x="81930" y="222175"/>
                </a:cubicBezTo>
                <a:cubicBezTo>
                  <a:pt x="84773" y="222987"/>
                  <a:pt x="87539" y="224045"/>
                  <a:pt x="90344" y="224980"/>
                </a:cubicBezTo>
                <a:cubicBezTo>
                  <a:pt x="91279" y="227785"/>
                  <a:pt x="93417" y="230450"/>
                  <a:pt x="93149" y="233395"/>
                </a:cubicBezTo>
                <a:cubicBezTo>
                  <a:pt x="92451" y="241073"/>
                  <a:pt x="89273" y="248322"/>
                  <a:pt x="87540" y="255834"/>
                </a:cubicBezTo>
                <a:cubicBezTo>
                  <a:pt x="86468" y="260480"/>
                  <a:pt x="85670" y="265184"/>
                  <a:pt x="84735" y="269859"/>
                </a:cubicBezTo>
                <a:cubicBezTo>
                  <a:pt x="86605" y="279209"/>
                  <a:pt x="87137" y="288929"/>
                  <a:pt x="90344" y="297908"/>
                </a:cubicBezTo>
                <a:cubicBezTo>
                  <a:pt x="91916" y="302310"/>
                  <a:pt x="96440" y="305068"/>
                  <a:pt x="98759" y="309127"/>
                </a:cubicBezTo>
                <a:cubicBezTo>
                  <a:pt x="100226" y="311694"/>
                  <a:pt x="99717" y="315233"/>
                  <a:pt x="101564" y="317542"/>
                </a:cubicBezTo>
                <a:cubicBezTo>
                  <a:pt x="117365" y="337294"/>
                  <a:pt x="114309" y="334882"/>
                  <a:pt x="129613" y="339981"/>
                </a:cubicBezTo>
                <a:cubicBezTo>
                  <a:pt x="184342" y="394710"/>
                  <a:pt x="150007" y="375934"/>
                  <a:pt x="185711" y="384860"/>
                </a:cubicBezTo>
                <a:cubicBezTo>
                  <a:pt x="188579" y="385577"/>
                  <a:pt x="191227" y="387085"/>
                  <a:pt x="194126" y="387665"/>
                </a:cubicBezTo>
                <a:cubicBezTo>
                  <a:pt x="200609" y="388962"/>
                  <a:pt x="207215" y="389535"/>
                  <a:pt x="213760" y="390470"/>
                </a:cubicBezTo>
                <a:cubicBezTo>
                  <a:pt x="216565" y="393275"/>
                  <a:pt x="219128" y="396345"/>
                  <a:pt x="222175" y="398884"/>
                </a:cubicBezTo>
                <a:cubicBezTo>
                  <a:pt x="224765" y="401042"/>
                  <a:pt x="228206" y="402110"/>
                  <a:pt x="230590" y="404494"/>
                </a:cubicBezTo>
                <a:cubicBezTo>
                  <a:pt x="232974" y="406878"/>
                  <a:pt x="234692" y="409894"/>
                  <a:pt x="236200" y="412909"/>
                </a:cubicBezTo>
                <a:cubicBezTo>
                  <a:pt x="237522" y="415554"/>
                  <a:pt x="236640" y="419550"/>
                  <a:pt x="239005" y="421324"/>
                </a:cubicBezTo>
                <a:cubicBezTo>
                  <a:pt x="244701" y="425596"/>
                  <a:pt x="251884" y="427486"/>
                  <a:pt x="258639" y="429738"/>
                </a:cubicBezTo>
                <a:cubicBezTo>
                  <a:pt x="265953" y="432176"/>
                  <a:pt x="281078" y="435348"/>
                  <a:pt x="281078" y="435348"/>
                </a:cubicBezTo>
                <a:cubicBezTo>
                  <a:pt x="283085" y="445382"/>
                  <a:pt x="282270" y="450566"/>
                  <a:pt x="289493" y="457788"/>
                </a:cubicBezTo>
                <a:cubicBezTo>
                  <a:pt x="291877" y="460172"/>
                  <a:pt x="295103" y="461527"/>
                  <a:pt x="297908" y="463397"/>
                </a:cubicBezTo>
                <a:cubicBezTo>
                  <a:pt x="306323" y="458722"/>
                  <a:pt x="314542" y="453678"/>
                  <a:pt x="323152" y="449373"/>
                </a:cubicBezTo>
                <a:cubicBezTo>
                  <a:pt x="327655" y="447121"/>
                  <a:pt x="333353" y="447040"/>
                  <a:pt x="337176" y="443763"/>
                </a:cubicBezTo>
                <a:cubicBezTo>
                  <a:pt x="341843" y="439763"/>
                  <a:pt x="344231" y="426765"/>
                  <a:pt x="345591" y="421324"/>
                </a:cubicBezTo>
                <a:cubicBezTo>
                  <a:pt x="350266" y="422259"/>
                  <a:pt x="355573" y="421602"/>
                  <a:pt x="359616" y="424129"/>
                </a:cubicBezTo>
                <a:cubicBezTo>
                  <a:pt x="363580" y="426606"/>
                  <a:pt x="365313" y="431544"/>
                  <a:pt x="368030" y="435348"/>
                </a:cubicBezTo>
                <a:cubicBezTo>
                  <a:pt x="371039" y="439561"/>
                  <a:pt x="378820" y="452287"/>
                  <a:pt x="382055" y="454983"/>
                </a:cubicBezTo>
                <a:cubicBezTo>
                  <a:pt x="384326" y="456876"/>
                  <a:pt x="387665" y="456853"/>
                  <a:pt x="390470" y="457788"/>
                </a:cubicBezTo>
                <a:cubicBezTo>
                  <a:pt x="400755" y="455918"/>
                  <a:pt x="411103" y="454368"/>
                  <a:pt x="421324" y="452178"/>
                </a:cubicBezTo>
                <a:cubicBezTo>
                  <a:pt x="424215" y="451559"/>
                  <a:pt x="426782" y="449373"/>
                  <a:pt x="429738" y="449373"/>
                </a:cubicBezTo>
                <a:cubicBezTo>
                  <a:pt x="448636" y="449373"/>
                  <a:pt x="464500" y="454862"/>
                  <a:pt x="483032" y="457788"/>
                </a:cubicBezTo>
                <a:cubicBezTo>
                  <a:pt x="491395" y="459108"/>
                  <a:pt x="499884" y="459473"/>
                  <a:pt x="508276" y="460592"/>
                </a:cubicBezTo>
                <a:cubicBezTo>
                  <a:pt x="513913" y="461344"/>
                  <a:pt x="519495" y="462462"/>
                  <a:pt x="525105" y="463397"/>
                </a:cubicBezTo>
                <a:cubicBezTo>
                  <a:pt x="529780" y="461527"/>
                  <a:pt x="535102" y="460809"/>
                  <a:pt x="539130" y="457788"/>
                </a:cubicBezTo>
                <a:cubicBezTo>
                  <a:pt x="542870" y="454983"/>
                  <a:pt x="544238" y="449874"/>
                  <a:pt x="547544" y="446568"/>
                </a:cubicBezTo>
                <a:cubicBezTo>
                  <a:pt x="551777" y="442335"/>
                  <a:pt x="556894" y="439088"/>
                  <a:pt x="561569" y="435348"/>
                </a:cubicBezTo>
                <a:cubicBezTo>
                  <a:pt x="564374" y="430673"/>
                  <a:pt x="567546" y="426200"/>
                  <a:pt x="569984" y="421324"/>
                </a:cubicBezTo>
                <a:cubicBezTo>
                  <a:pt x="571306" y="418679"/>
                  <a:pt x="571322" y="415476"/>
                  <a:pt x="572789" y="412909"/>
                </a:cubicBezTo>
                <a:cubicBezTo>
                  <a:pt x="580431" y="399534"/>
                  <a:pt x="580571" y="404130"/>
                  <a:pt x="589618" y="393275"/>
                </a:cubicBezTo>
                <a:cubicBezTo>
                  <a:pt x="591776" y="390685"/>
                  <a:pt x="592988" y="387380"/>
                  <a:pt x="595228" y="384860"/>
                </a:cubicBezTo>
                <a:cubicBezTo>
                  <a:pt x="630602" y="345064"/>
                  <a:pt x="598589" y="381178"/>
                  <a:pt x="620472" y="362421"/>
                </a:cubicBezTo>
                <a:cubicBezTo>
                  <a:pt x="630641" y="353704"/>
                  <a:pt x="632369" y="350298"/>
                  <a:pt x="640106" y="339981"/>
                </a:cubicBezTo>
                <a:cubicBezTo>
                  <a:pt x="644781" y="340916"/>
                  <a:pt x="650088" y="340259"/>
                  <a:pt x="654131" y="342786"/>
                </a:cubicBezTo>
                <a:cubicBezTo>
                  <a:pt x="658095" y="345264"/>
                  <a:pt x="660455" y="349825"/>
                  <a:pt x="662546" y="354006"/>
                </a:cubicBezTo>
                <a:cubicBezTo>
                  <a:pt x="666994" y="362902"/>
                  <a:pt x="668275" y="372654"/>
                  <a:pt x="670960" y="382055"/>
                </a:cubicBezTo>
                <a:cubicBezTo>
                  <a:pt x="671772" y="384898"/>
                  <a:pt x="672125" y="388010"/>
                  <a:pt x="673765" y="390470"/>
                </a:cubicBezTo>
                <a:cubicBezTo>
                  <a:pt x="675965" y="393770"/>
                  <a:pt x="679800" y="395711"/>
                  <a:pt x="682180" y="398884"/>
                </a:cubicBezTo>
                <a:cubicBezTo>
                  <a:pt x="685451" y="403245"/>
                  <a:pt x="687790" y="408234"/>
                  <a:pt x="690595" y="412909"/>
                </a:cubicBezTo>
                <a:cubicBezTo>
                  <a:pt x="691530" y="416649"/>
                  <a:pt x="691262" y="420921"/>
                  <a:pt x="693400" y="424129"/>
                </a:cubicBezTo>
                <a:cubicBezTo>
                  <a:pt x="695270" y="426934"/>
                  <a:pt x="699009" y="431608"/>
                  <a:pt x="701814" y="429738"/>
                </a:cubicBezTo>
                <a:cubicBezTo>
                  <a:pt x="707032" y="426259"/>
                  <a:pt x="707424" y="418519"/>
                  <a:pt x="710229" y="412909"/>
                </a:cubicBezTo>
                <a:cubicBezTo>
                  <a:pt x="711164" y="408234"/>
                  <a:pt x="710669" y="403023"/>
                  <a:pt x="713034" y="398884"/>
                </a:cubicBezTo>
                <a:cubicBezTo>
                  <a:pt x="714707" y="395957"/>
                  <a:pt x="718078" y="393275"/>
                  <a:pt x="721449" y="393275"/>
                </a:cubicBezTo>
                <a:cubicBezTo>
                  <a:pt x="736525" y="393275"/>
                  <a:pt x="751368" y="397014"/>
                  <a:pt x="766327" y="398884"/>
                </a:cubicBezTo>
                <a:cubicBezTo>
                  <a:pt x="769132" y="399819"/>
                  <a:pt x="772471" y="399796"/>
                  <a:pt x="774742" y="401689"/>
                </a:cubicBezTo>
                <a:cubicBezTo>
                  <a:pt x="787988" y="412727"/>
                  <a:pt x="778539" y="411095"/>
                  <a:pt x="788767" y="421324"/>
                </a:cubicBezTo>
                <a:cubicBezTo>
                  <a:pt x="791151" y="423708"/>
                  <a:pt x="794376" y="425064"/>
                  <a:pt x="797181" y="426934"/>
                </a:cubicBezTo>
                <a:cubicBezTo>
                  <a:pt x="798116" y="429739"/>
                  <a:pt x="799136" y="432516"/>
                  <a:pt x="799986" y="435348"/>
                </a:cubicBezTo>
                <a:cubicBezTo>
                  <a:pt x="801942" y="441868"/>
                  <a:pt x="803068" y="448663"/>
                  <a:pt x="805596" y="454983"/>
                </a:cubicBezTo>
                <a:cubicBezTo>
                  <a:pt x="806657" y="457636"/>
                  <a:pt x="819089" y="474085"/>
                  <a:pt x="819621" y="474617"/>
                </a:cubicBezTo>
                <a:cubicBezTo>
                  <a:pt x="822926" y="477923"/>
                  <a:pt x="826405" y="481554"/>
                  <a:pt x="830840" y="483032"/>
                </a:cubicBezTo>
                <a:cubicBezTo>
                  <a:pt x="837991" y="485416"/>
                  <a:pt x="845799" y="484902"/>
                  <a:pt x="853279" y="485837"/>
                </a:cubicBezTo>
                <a:cubicBezTo>
                  <a:pt x="857019" y="487707"/>
                  <a:pt x="860532" y="490124"/>
                  <a:pt x="864499" y="491446"/>
                </a:cubicBezTo>
                <a:cubicBezTo>
                  <a:pt x="874612" y="494817"/>
                  <a:pt x="885126" y="496853"/>
                  <a:pt x="895353" y="499861"/>
                </a:cubicBezTo>
                <a:cubicBezTo>
                  <a:pt x="901026" y="501530"/>
                  <a:pt x="906573" y="503601"/>
                  <a:pt x="912183" y="505471"/>
                </a:cubicBezTo>
                <a:cubicBezTo>
                  <a:pt x="914988" y="510146"/>
                  <a:pt x="917949" y="514730"/>
                  <a:pt x="920597" y="519496"/>
                </a:cubicBezTo>
                <a:cubicBezTo>
                  <a:pt x="932453" y="540838"/>
                  <a:pt x="920067" y="521505"/>
                  <a:pt x="931817" y="539130"/>
                </a:cubicBezTo>
                <a:cubicBezTo>
                  <a:pt x="933464" y="547364"/>
                  <a:pt x="934192" y="554021"/>
                  <a:pt x="937427" y="561569"/>
                </a:cubicBezTo>
                <a:cubicBezTo>
                  <a:pt x="939074" y="565412"/>
                  <a:pt x="941166" y="569049"/>
                  <a:pt x="943036" y="572789"/>
                </a:cubicBezTo>
                <a:cubicBezTo>
                  <a:pt x="942101" y="578399"/>
                  <a:pt x="941466" y="584066"/>
                  <a:pt x="940232" y="589618"/>
                </a:cubicBezTo>
                <a:cubicBezTo>
                  <a:pt x="939591" y="592504"/>
                  <a:pt x="939736" y="596186"/>
                  <a:pt x="937427" y="598033"/>
                </a:cubicBezTo>
                <a:cubicBezTo>
                  <a:pt x="934417" y="600441"/>
                  <a:pt x="929947" y="599903"/>
                  <a:pt x="926207" y="600838"/>
                </a:cubicBezTo>
                <a:cubicBezTo>
                  <a:pt x="923402" y="605513"/>
                  <a:pt x="920998" y="610453"/>
                  <a:pt x="917792" y="614862"/>
                </a:cubicBezTo>
                <a:cubicBezTo>
                  <a:pt x="913497" y="620768"/>
                  <a:pt x="906695" y="625002"/>
                  <a:pt x="903768" y="631692"/>
                </a:cubicBezTo>
                <a:cubicBezTo>
                  <a:pt x="899946" y="640427"/>
                  <a:pt x="900028" y="650391"/>
                  <a:pt x="898158" y="659741"/>
                </a:cubicBezTo>
                <a:cubicBezTo>
                  <a:pt x="905046" y="687295"/>
                  <a:pt x="894302" y="654341"/>
                  <a:pt x="912183" y="679375"/>
                </a:cubicBezTo>
                <a:cubicBezTo>
                  <a:pt x="914424" y="682512"/>
                  <a:pt x="912746" y="687458"/>
                  <a:pt x="914987" y="690595"/>
                </a:cubicBezTo>
                <a:cubicBezTo>
                  <a:pt x="917704" y="694399"/>
                  <a:pt x="923101" y="695516"/>
                  <a:pt x="926207" y="699010"/>
                </a:cubicBezTo>
                <a:cubicBezTo>
                  <a:pt x="930443" y="703776"/>
                  <a:pt x="940182" y="719447"/>
                  <a:pt x="943036" y="727059"/>
                </a:cubicBezTo>
                <a:cubicBezTo>
                  <a:pt x="944389" y="730668"/>
                  <a:pt x="944782" y="734572"/>
                  <a:pt x="945841" y="738278"/>
                </a:cubicBezTo>
                <a:cubicBezTo>
                  <a:pt x="948845" y="748791"/>
                  <a:pt x="949259" y="745857"/>
                  <a:pt x="951451" y="757913"/>
                </a:cubicBezTo>
                <a:cubicBezTo>
                  <a:pt x="951546" y="758435"/>
                  <a:pt x="955400" y="788250"/>
                  <a:pt x="957061" y="791572"/>
                </a:cubicBezTo>
                <a:cubicBezTo>
                  <a:pt x="961836" y="801122"/>
                  <a:pt x="982069" y="808283"/>
                  <a:pt x="987915" y="811206"/>
                </a:cubicBezTo>
                <a:cubicBezTo>
                  <a:pt x="997265" y="807466"/>
                  <a:pt x="1006195" y="802428"/>
                  <a:pt x="1015964" y="799986"/>
                </a:cubicBezTo>
                <a:cubicBezTo>
                  <a:pt x="1023444" y="798116"/>
                  <a:pt x="1030825" y="795798"/>
                  <a:pt x="1038403" y="794377"/>
                </a:cubicBezTo>
                <a:cubicBezTo>
                  <a:pt x="1045812" y="792988"/>
                  <a:pt x="1053381" y="792638"/>
                  <a:pt x="1060843" y="791572"/>
                </a:cubicBezTo>
                <a:cubicBezTo>
                  <a:pt x="1073017" y="789833"/>
                  <a:pt x="1085152" y="787832"/>
                  <a:pt x="1097306" y="785962"/>
                </a:cubicBezTo>
                <a:cubicBezTo>
                  <a:pt x="1101046" y="779417"/>
                  <a:pt x="1104092" y="772423"/>
                  <a:pt x="1108526" y="766327"/>
                </a:cubicBezTo>
                <a:cubicBezTo>
                  <a:pt x="1115855" y="756250"/>
                  <a:pt x="1119345" y="755795"/>
                  <a:pt x="1128160" y="749498"/>
                </a:cubicBezTo>
                <a:cubicBezTo>
                  <a:pt x="1131964" y="746781"/>
                  <a:pt x="1134918" y="742477"/>
                  <a:pt x="1139380" y="741083"/>
                </a:cubicBezTo>
                <a:cubicBezTo>
                  <a:pt x="1150237" y="737690"/>
                  <a:pt x="1162248" y="739069"/>
                  <a:pt x="1173039" y="735473"/>
                </a:cubicBezTo>
                <a:lnTo>
                  <a:pt x="1181454" y="732669"/>
                </a:lnTo>
                <a:cubicBezTo>
                  <a:pt x="1184259" y="730799"/>
                  <a:pt x="1186941" y="728732"/>
                  <a:pt x="1189868" y="727059"/>
                </a:cubicBezTo>
                <a:cubicBezTo>
                  <a:pt x="1193498" y="724984"/>
                  <a:pt x="1197941" y="724203"/>
                  <a:pt x="1201088" y="721449"/>
                </a:cubicBezTo>
                <a:cubicBezTo>
                  <a:pt x="1219344" y="705475"/>
                  <a:pt x="1204983" y="703321"/>
                  <a:pt x="1234747" y="693400"/>
                </a:cubicBezTo>
                <a:cubicBezTo>
                  <a:pt x="1259517" y="685143"/>
                  <a:pt x="1240276" y="691236"/>
                  <a:pt x="1293650" y="679375"/>
                </a:cubicBezTo>
                <a:cubicBezTo>
                  <a:pt x="1295520" y="676570"/>
                  <a:pt x="1302066" y="664416"/>
                  <a:pt x="1307675" y="665351"/>
                </a:cubicBezTo>
                <a:cubicBezTo>
                  <a:pt x="1311587" y="666003"/>
                  <a:pt x="1313284" y="670960"/>
                  <a:pt x="1316089" y="673765"/>
                </a:cubicBezTo>
                <a:cubicBezTo>
                  <a:pt x="1314219" y="689660"/>
                  <a:pt x="1315078" y="706120"/>
                  <a:pt x="1310479" y="721449"/>
                </a:cubicBezTo>
                <a:cubicBezTo>
                  <a:pt x="1309136" y="725927"/>
                  <a:pt x="1302566" y="726558"/>
                  <a:pt x="1299260" y="729864"/>
                </a:cubicBezTo>
                <a:cubicBezTo>
                  <a:pt x="1296876" y="732248"/>
                  <a:pt x="1295808" y="735688"/>
                  <a:pt x="1293650" y="738278"/>
                </a:cubicBezTo>
                <a:cubicBezTo>
                  <a:pt x="1291110" y="741325"/>
                  <a:pt x="1287775" y="743646"/>
                  <a:pt x="1285235" y="746693"/>
                </a:cubicBezTo>
                <a:cubicBezTo>
                  <a:pt x="1280279" y="752641"/>
                  <a:pt x="1277446" y="759467"/>
                  <a:pt x="1274016" y="766327"/>
                </a:cubicBezTo>
                <a:cubicBezTo>
                  <a:pt x="1274951" y="778482"/>
                  <a:pt x="1274703" y="790786"/>
                  <a:pt x="1276821" y="802791"/>
                </a:cubicBezTo>
                <a:cubicBezTo>
                  <a:pt x="1277548" y="806909"/>
                  <a:pt x="1280000" y="810608"/>
                  <a:pt x="1282430" y="814011"/>
                </a:cubicBezTo>
                <a:cubicBezTo>
                  <a:pt x="1286682" y="819964"/>
                  <a:pt x="1293108" y="824344"/>
                  <a:pt x="1299260" y="828035"/>
                </a:cubicBezTo>
                <a:cubicBezTo>
                  <a:pt x="1305724" y="831913"/>
                  <a:pt x="1311936" y="836356"/>
                  <a:pt x="1318894" y="839255"/>
                </a:cubicBezTo>
                <a:cubicBezTo>
                  <a:pt x="1323295" y="841089"/>
                  <a:pt x="1328345" y="840715"/>
                  <a:pt x="1332919" y="842060"/>
                </a:cubicBezTo>
                <a:cubicBezTo>
                  <a:pt x="1344265" y="845397"/>
                  <a:pt x="1355358" y="849540"/>
                  <a:pt x="1366578" y="853280"/>
                </a:cubicBezTo>
                <a:cubicBezTo>
                  <a:pt x="1375928" y="850475"/>
                  <a:pt x="1385434" y="848148"/>
                  <a:pt x="1394627" y="844865"/>
                </a:cubicBezTo>
                <a:cubicBezTo>
                  <a:pt x="1398565" y="843459"/>
                  <a:pt x="1401931" y="840723"/>
                  <a:pt x="1405846" y="839255"/>
                </a:cubicBezTo>
                <a:cubicBezTo>
                  <a:pt x="1409456" y="837901"/>
                  <a:pt x="1413409" y="837669"/>
                  <a:pt x="1417066" y="836450"/>
                </a:cubicBezTo>
                <a:cubicBezTo>
                  <a:pt x="1435950" y="830155"/>
                  <a:pt x="1428222" y="829731"/>
                  <a:pt x="1450725" y="825231"/>
                </a:cubicBezTo>
                <a:cubicBezTo>
                  <a:pt x="1458117" y="823753"/>
                  <a:pt x="1465684" y="823361"/>
                  <a:pt x="1473164" y="822426"/>
                </a:cubicBezTo>
                <a:cubicBezTo>
                  <a:pt x="1518585" y="837564"/>
                  <a:pt x="1451598" y="814488"/>
                  <a:pt x="1543287" y="853280"/>
                </a:cubicBezTo>
                <a:cubicBezTo>
                  <a:pt x="1572735" y="865739"/>
                  <a:pt x="1633419" y="863265"/>
                  <a:pt x="1649873" y="864499"/>
                </a:cubicBezTo>
                <a:cubicBezTo>
                  <a:pt x="1658316" y="865132"/>
                  <a:pt x="1666651" y="867304"/>
                  <a:pt x="1675117" y="867304"/>
                </a:cubicBezTo>
                <a:cubicBezTo>
                  <a:pt x="1681728" y="867304"/>
                  <a:pt x="1662043" y="865319"/>
                  <a:pt x="1655483" y="864499"/>
                </a:cubicBezTo>
                <a:cubicBezTo>
                  <a:pt x="1654555" y="864383"/>
                  <a:pt x="1653613" y="864499"/>
                  <a:pt x="1652678" y="864499"/>
                </a:cubicBezTo>
              </a:path>
            </a:pathLst>
          </a:custGeom>
          <a:noFill/>
          <a:ln w="152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9" name="WordArt 5">
            <a:extLst>
              <a:ext uri="{FF2B5EF4-FFF2-40B4-BE49-F238E27FC236}">
                <a16:creationId xmlns:a16="http://schemas.microsoft.com/office/drawing/2014/main" id="{7E45C1AA-3776-6D2E-63ED-DF311CAF7C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7450">
            <a:off x="8241230" y="1737351"/>
            <a:ext cx="3600451" cy="14366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defTabSz="914377">
              <a:defRPr/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Playbill"/>
              </a:rPr>
              <a:t>Upper Basin</a:t>
            </a:r>
          </a:p>
        </p:txBody>
      </p:sp>
      <p:sp>
        <p:nvSpPr>
          <p:cNvPr id="10" name="WordArt 6">
            <a:extLst>
              <a:ext uri="{FF2B5EF4-FFF2-40B4-BE49-F238E27FC236}">
                <a16:creationId xmlns:a16="http://schemas.microsoft.com/office/drawing/2014/main" id="{00577066-6F2C-4212-D012-EB3AE748EE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2514330">
            <a:off x="6021907" y="3342312"/>
            <a:ext cx="3279775" cy="10175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defTabSz="914377">
              <a:defRPr/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Playbill"/>
              </a:rPr>
              <a:t>Lower Basin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7AC71DA-0CDD-8090-BC52-5B87FC5B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0506" y="2481888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7.5 </a:t>
            </a:r>
            <a:r>
              <a:rPr lang="en-US" sz="3600" dirty="0" err="1">
                <a:solidFill>
                  <a:srgbClr val="FF0000"/>
                </a:solidFill>
                <a:latin typeface="Arial"/>
              </a:rPr>
              <a:t>maf</a:t>
            </a:r>
            <a:endParaRPr lang="en-US" sz="36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4C1DF99F-28D8-B793-E6C9-80048E6DC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3380" y="3480964"/>
            <a:ext cx="1997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377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7.5 </a:t>
            </a:r>
            <a:r>
              <a:rPr lang="en-US" sz="3600" dirty="0" err="1">
                <a:solidFill>
                  <a:srgbClr val="FF0000"/>
                </a:solidFill>
                <a:latin typeface="Arial"/>
              </a:rPr>
              <a:t>maf</a:t>
            </a:r>
            <a:endParaRPr lang="en-US" sz="36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89A99773-46B1-BB1A-914E-D6BFE19F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488" y="6202725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en-US" sz="3600">
                <a:solidFill>
                  <a:srgbClr val="FF0000"/>
                </a:solidFill>
                <a:latin typeface="Arial"/>
              </a:rPr>
              <a:t>1.5 maf</a:t>
            </a:r>
          </a:p>
        </p:txBody>
      </p:sp>
      <p:sp>
        <p:nvSpPr>
          <p:cNvPr id="18" name="WordArt 11">
            <a:extLst>
              <a:ext uri="{FF2B5EF4-FFF2-40B4-BE49-F238E27FC236}">
                <a16:creationId xmlns:a16="http://schemas.microsoft.com/office/drawing/2014/main" id="{2832178E-E420-AA55-CC79-6B7946FC31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3394">
            <a:off x="6913689" y="5853474"/>
            <a:ext cx="1712913" cy="38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defTabSz="914377">
              <a:defRPr/>
            </a:pP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Playbill"/>
              </a:rPr>
              <a:t>Mexico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71A7563F-C6F0-12D3-F845-D6E5FFFFF1F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925736" y="1228873"/>
            <a:ext cx="543828" cy="228602"/>
          </a:xfrm>
          <a:prstGeom prst="curvedConnector3">
            <a:avLst>
              <a:gd name="adj1" fmla="val 50000"/>
            </a:avLst>
          </a:prstGeom>
          <a:ln w="107950">
            <a:solidFill>
              <a:schemeClr val="accent4">
                <a:lumMod val="75000"/>
              </a:schemeClr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rapezoid 29">
            <a:extLst>
              <a:ext uri="{FF2B5EF4-FFF2-40B4-BE49-F238E27FC236}">
                <a16:creationId xmlns:a16="http://schemas.microsoft.com/office/drawing/2014/main" id="{BA34DD9E-425E-57CC-BB7C-6D6C6151229A}"/>
              </a:ext>
            </a:extLst>
          </p:cNvPr>
          <p:cNvSpPr/>
          <p:nvPr/>
        </p:nvSpPr>
        <p:spPr>
          <a:xfrm rot="10800000">
            <a:off x="6610546" y="3783684"/>
            <a:ext cx="1712964" cy="1524000"/>
          </a:xfrm>
          <a:prstGeom prst="trapezoid">
            <a:avLst/>
          </a:prstGeom>
          <a:gradFill>
            <a:gsLst>
              <a:gs pos="0">
                <a:srgbClr val="4472C4">
                  <a:lumMod val="50000"/>
                </a:srgbClr>
              </a:gs>
              <a:gs pos="27000">
                <a:srgbClr val="4472C4">
                  <a:lumMod val="45000"/>
                  <a:lumOff val="55000"/>
                </a:srgbClr>
              </a:gs>
              <a:gs pos="25000">
                <a:srgbClr val="4472C4">
                  <a:lumMod val="50000"/>
                </a:srgbClr>
              </a:gs>
              <a:gs pos="43000">
                <a:sysClr val="window" lastClr="FFFFFF"/>
              </a:gs>
            </a:gsLst>
            <a:lin ang="5400000" scaled="1"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6A649-3E42-4EBF-33FF-23B38891CFFA}"/>
              </a:ext>
            </a:extLst>
          </p:cNvPr>
          <p:cNvSpPr txBox="1"/>
          <p:nvPr/>
        </p:nvSpPr>
        <p:spPr>
          <a:xfrm>
            <a:off x="6703809" y="4020933"/>
            <a:ext cx="148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Mead</a:t>
            </a:r>
          </a:p>
        </p:txBody>
      </p:sp>
      <p:sp>
        <p:nvSpPr>
          <p:cNvPr id="1024" name="Trapezoid 1023">
            <a:extLst>
              <a:ext uri="{FF2B5EF4-FFF2-40B4-BE49-F238E27FC236}">
                <a16:creationId xmlns:a16="http://schemas.microsoft.com/office/drawing/2014/main" id="{1AF88529-5E58-8AB1-5BE4-540714C4CA33}"/>
              </a:ext>
            </a:extLst>
          </p:cNvPr>
          <p:cNvSpPr/>
          <p:nvPr/>
        </p:nvSpPr>
        <p:spPr>
          <a:xfrm rot="10800000">
            <a:off x="8927153" y="1897651"/>
            <a:ext cx="1712964" cy="1524000"/>
          </a:xfrm>
          <a:prstGeom prst="trapezoid">
            <a:avLst/>
          </a:prstGeom>
          <a:gradFill>
            <a:gsLst>
              <a:gs pos="0">
                <a:srgbClr val="4472C4">
                  <a:lumMod val="50000"/>
                </a:srgbClr>
              </a:gs>
              <a:gs pos="37000">
                <a:srgbClr val="4472C4">
                  <a:lumMod val="45000"/>
                  <a:lumOff val="55000"/>
                </a:srgbClr>
              </a:gs>
              <a:gs pos="29000">
                <a:srgbClr val="4472C4">
                  <a:lumMod val="50000"/>
                </a:srgbClr>
              </a:gs>
              <a:gs pos="48000">
                <a:sysClr val="window" lastClr="FFFFFF"/>
              </a:gs>
            </a:gsLst>
            <a:lin ang="5400000" scaled="1"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66A4B94-BF05-7A62-45CC-75B1F4C943AB}"/>
              </a:ext>
            </a:extLst>
          </p:cNvPr>
          <p:cNvSpPr txBox="1"/>
          <p:nvPr/>
        </p:nvSpPr>
        <p:spPr>
          <a:xfrm>
            <a:off x="8998026" y="2044098"/>
            <a:ext cx="1590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Powell</a:t>
            </a:r>
          </a:p>
        </p:txBody>
      </p:sp>
    </p:spTree>
    <p:extLst>
      <p:ext uri="{BB962C8B-B14F-4D97-AF65-F5344CB8AC3E}">
        <p14:creationId xmlns:p14="http://schemas.microsoft.com/office/powerpoint/2010/main" val="2620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9" grpId="0" animBg="1"/>
      <p:bldP spid="7" grpId="0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30" grpId="0" animBg="1"/>
      <p:bldP spid="31" grpId="0"/>
      <p:bldP spid="1024" grpId="0" animBg="1"/>
      <p:bldP spid="1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186" y="585542"/>
            <a:ext cx="7615646" cy="1143000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sz="4900" b="1" dirty="0">
                <a:solidFill>
                  <a:srgbClr val="0070C0"/>
                </a:solidFill>
                <a:latin typeface="+mn-lt"/>
              </a:rPr>
              <a:t>18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/>
              <a:t>            	    vs	   	     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10?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986" y="1423743"/>
            <a:ext cx="9144000" cy="483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71609-E814-4FD7-A383-2B672F314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1777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371609-E814-4FD7-A383-2B672F314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A0ED0-91D0-446A-BEB5-111E56F81E69}"/>
              </a:ext>
            </a:extLst>
          </p:cNvPr>
          <p:cNvSpPr txBox="1"/>
          <p:nvPr/>
        </p:nvSpPr>
        <p:spPr>
          <a:xfrm>
            <a:off x="-38154" y="6430867"/>
            <a:ext cx="45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Source:  NY Times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D48DE9-CD72-4AB3-ADC5-E7706A5C4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5CE10-9BF0-68F7-1B2D-A133B8521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801"/>
            <a:ext cx="12179746" cy="62868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E2BD09-53D0-F5F8-47FB-995BF6C252B8}"/>
              </a:ext>
            </a:extLst>
          </p:cNvPr>
          <p:cNvSpPr/>
          <p:nvPr/>
        </p:nvSpPr>
        <p:spPr>
          <a:xfrm>
            <a:off x="11912088" y="57801"/>
            <a:ext cx="89412" cy="1845705"/>
          </a:xfrm>
          <a:prstGeom prst="rect">
            <a:avLst/>
          </a:prstGeom>
          <a:gradFill flip="none" rotWithShape="1">
            <a:gsLst>
              <a:gs pos="84000">
                <a:srgbClr val="C4CDDA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670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FAFB65-5B9F-9746-913F-41D9D80B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8" t="23689" r="21021" b="10738"/>
          <a:stretch/>
        </p:blipFill>
        <p:spPr>
          <a:xfrm>
            <a:off x="2820690" y="269598"/>
            <a:ext cx="6769725" cy="597768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B0199F-60A9-C34A-B701-194BB0153F65}"/>
              </a:ext>
            </a:extLst>
          </p:cNvPr>
          <p:cNvCxnSpPr>
            <a:cxnSpLocks/>
          </p:cNvCxnSpPr>
          <p:nvPr/>
        </p:nvCxnSpPr>
        <p:spPr>
          <a:xfrm>
            <a:off x="4758868" y="2635731"/>
            <a:ext cx="0" cy="804493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B7E376-487A-5A49-B135-ADF21950D2E3}"/>
              </a:ext>
            </a:extLst>
          </p:cNvPr>
          <p:cNvCxnSpPr>
            <a:cxnSpLocks/>
          </p:cNvCxnSpPr>
          <p:nvPr/>
        </p:nvCxnSpPr>
        <p:spPr>
          <a:xfrm>
            <a:off x="4705685" y="2731163"/>
            <a:ext cx="896219" cy="0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28B895-1145-6545-BB64-3CF2342BE5C7}"/>
              </a:ext>
            </a:extLst>
          </p:cNvPr>
          <p:cNvCxnSpPr>
            <a:cxnSpLocks/>
          </p:cNvCxnSpPr>
          <p:nvPr/>
        </p:nvCxnSpPr>
        <p:spPr>
          <a:xfrm flipH="1">
            <a:off x="5505919" y="2662870"/>
            <a:ext cx="1" cy="715745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10E8E-810E-CF48-9096-FD38E0152B73}"/>
              </a:ext>
            </a:extLst>
          </p:cNvPr>
          <p:cNvCxnSpPr>
            <a:cxnSpLocks/>
          </p:cNvCxnSpPr>
          <p:nvPr/>
        </p:nvCxnSpPr>
        <p:spPr>
          <a:xfrm>
            <a:off x="4705685" y="3350618"/>
            <a:ext cx="896219" cy="0"/>
          </a:xfrm>
          <a:prstGeom prst="line">
            <a:avLst/>
          </a:prstGeom>
          <a:ln w="190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7340547-9645-4914-B38D-E02093874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66"/>
          <a:stretch/>
        </p:blipFill>
        <p:spPr>
          <a:xfrm>
            <a:off x="9344025" y="6373067"/>
            <a:ext cx="2847975" cy="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41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Template Covers">
  <a:themeElements>
    <a:clrScheme name="SRG_ModernEdgyTheme">
      <a:dk1>
        <a:srgbClr val="FFFFFF"/>
      </a:dk1>
      <a:lt1>
        <a:srgbClr val="000000"/>
      </a:lt1>
      <a:dk2>
        <a:srgbClr val="FFFFFF"/>
      </a:dk2>
      <a:lt2>
        <a:srgbClr val="56585B"/>
      </a:lt2>
      <a:accent1>
        <a:srgbClr val="FFFFFF"/>
      </a:accent1>
      <a:accent2>
        <a:srgbClr val="3FC0BF"/>
      </a:accent2>
      <a:accent3>
        <a:srgbClr val="EF5E37"/>
      </a:accent3>
      <a:accent4>
        <a:srgbClr val="009FDC"/>
      </a:accent4>
      <a:accent5>
        <a:srgbClr val="D63F7F"/>
      </a:accent5>
      <a:accent6>
        <a:srgbClr val="001D60"/>
      </a:accent6>
      <a:hlink>
        <a:srgbClr val="000000"/>
      </a:hlink>
      <a:folHlink>
        <a:srgbClr val="EEEDE6"/>
      </a:folHlink>
    </a:clrScheme>
    <a:fontScheme name="SRG PRESENTATION FONT">
      <a:majorFont>
        <a:latin typeface="Gotham Light"/>
        <a:ea typeface=""/>
        <a:cs typeface=""/>
      </a:majorFont>
      <a:minorFont>
        <a:latin typeface="Gotham Book"/>
        <a:ea typeface=""/>
        <a:cs typeface="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91440" rIns="0" bIns="0">
        <a:spAutoFit/>
      </a:bodyPr>
      <a:lstStyle>
        <a:defPPr marL="12700" marR="5080" indent="661035" algn="r" defTabSz="914400">
          <a:lnSpc>
            <a:spcPct val="70200"/>
          </a:lnSpc>
          <a:spcBef>
            <a:spcPts val="2385"/>
          </a:spcBef>
          <a:defRPr dirty="0" smtClean="0">
            <a:solidFill>
              <a:srgbClr val="08A2DB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m" id="{1B8C2F81-27DF-45C5-8C70-2D921BC6EBD8}" vid="{C54044C9-37A4-4FF0-8BD0-3E6E046B76D7}"/>
    </a:ext>
  </a:extLst>
</a:theme>
</file>

<file path=ppt/theme/theme3.xml><?xml version="1.0" encoding="utf-8"?>
<a:theme xmlns:a="http://schemas.openxmlformats.org/drawingml/2006/main" name="2_Office Theme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FEFCFF"/>
      </a:lt2>
      <a:accent1>
        <a:srgbClr val="7B9FC3"/>
      </a:accent1>
      <a:accent2>
        <a:srgbClr val="B9DA93"/>
      </a:accent2>
      <a:accent3>
        <a:srgbClr val="525286"/>
      </a:accent3>
      <a:accent4>
        <a:srgbClr val="3F3A5F"/>
      </a:accent4>
      <a:accent5>
        <a:srgbClr val="709C8B"/>
      </a:accent5>
      <a:accent6>
        <a:srgbClr val="D7D8D5"/>
      </a:accent6>
      <a:hlink>
        <a:srgbClr val="786D66"/>
      </a:hlink>
      <a:folHlink>
        <a:srgbClr val="332F21"/>
      </a:folHlink>
    </a:clrScheme>
    <a:fontScheme name="Bazz Fonts - Inter">
      <a:majorFont>
        <a:latin typeface="Inter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m" id="{1B8C2F81-27DF-45C5-8C70-2D921BC6EBD8}" vid="{5AF04357-7263-4997-B39A-4718E4B93C30}"/>
    </a:ext>
  </a:extLst>
</a:theme>
</file>

<file path=ppt/theme/theme4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E4FFB8BBAB64DAD71ABC4037D05D7" ma:contentTypeVersion="16" ma:contentTypeDescription="Create a new document." ma:contentTypeScope="" ma:versionID="4abb2e07943f84cdebe5eb1aa246ac67">
  <xsd:schema xmlns:xsd="http://www.w3.org/2001/XMLSchema" xmlns:xs="http://www.w3.org/2001/XMLSchema" xmlns:p="http://schemas.microsoft.com/office/2006/metadata/properties" xmlns:ns2="40e9b2b1-47a2-419f-b9f3-a64edfee8861" xmlns:ns3="f6c77997-693c-4dcc-b48c-df69b481f8d1" targetNamespace="http://schemas.microsoft.com/office/2006/metadata/properties" ma:root="true" ma:fieldsID="064cda93a1e24e2f265f311daebe115d" ns2:_="" ns3:_="">
    <xsd:import namespace="40e9b2b1-47a2-419f-b9f3-a64edfee8861"/>
    <xsd:import namespace="f6c77997-693c-4dcc-b48c-df69b481f8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9b2b1-47a2-419f-b9f3-a64edfee88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659ed9d-ad71-4c80-a195-1badd75ace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77997-693c-4dcc-b48c-df69b481f8d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456e64-6445-45ef-ae7e-0ca51fdbc6cd}" ma:internalName="TaxCatchAll" ma:showField="CatchAllData" ma:web="f6c77997-693c-4dcc-b48c-df69b481f8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3B5DCA-F7AC-4568-958A-94EDA13A98C4}"/>
</file>

<file path=customXml/itemProps2.xml><?xml version="1.0" encoding="utf-8"?>
<ds:datastoreItem xmlns:ds="http://schemas.openxmlformats.org/officeDocument/2006/customXml" ds:itemID="{DCB2DC25-7BB1-44D0-8FC5-004826195EF3}"/>
</file>

<file path=docProps/app.xml><?xml version="1.0" encoding="utf-8"?>
<Properties xmlns="http://schemas.openxmlformats.org/officeDocument/2006/extended-properties" xmlns:vt="http://schemas.openxmlformats.org/officeDocument/2006/docPropsVTypes">
  <TotalTime>15429</TotalTime>
  <Words>460</Words>
  <Application>Microsoft Office PowerPoint</Application>
  <PresentationFormat>Widescreen</PresentationFormat>
  <Paragraphs>226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Abadi MT Condensed Light</vt:lpstr>
      <vt:lpstr>Arial</vt:lpstr>
      <vt:lpstr>Calibri</vt:lpstr>
      <vt:lpstr>Calibri Light</vt:lpstr>
      <vt:lpstr>Century Gothic</vt:lpstr>
      <vt:lpstr>Georgia</vt:lpstr>
      <vt:lpstr>Gill Sans MT</vt:lpstr>
      <vt:lpstr>Gotham Book</vt:lpstr>
      <vt:lpstr>Inter</vt:lpstr>
      <vt:lpstr>Lucida Grande</vt:lpstr>
      <vt:lpstr>Neue Haas Grotesk Text Pro</vt:lpstr>
      <vt:lpstr>NeueHaasGroteskDisp Pro</vt:lpstr>
      <vt:lpstr>NeueHaasGroteskDisp Pro Lt</vt:lpstr>
      <vt:lpstr>Playbill</vt:lpstr>
      <vt:lpstr>Wingdings</vt:lpstr>
      <vt:lpstr>Wingdings 2</vt:lpstr>
      <vt:lpstr>Office Theme</vt:lpstr>
      <vt:lpstr>Presentation Template Covers</vt:lpstr>
      <vt:lpstr>2_Office Theme</vt:lpstr>
      <vt:lpstr>Mesh</vt:lpstr>
      <vt:lpstr>Colorado Water Risk Briefing:   What you need to know.</vt:lpstr>
      <vt:lpstr>PowerPoint Presentation</vt:lpstr>
      <vt:lpstr>PowerPoint Presentation</vt:lpstr>
      <vt:lpstr>PowerPoint Presentation</vt:lpstr>
      <vt:lpstr>PowerPoint Presentation</vt:lpstr>
      <vt:lpstr>Colorado River Basin</vt:lpstr>
      <vt:lpstr>  18                  vs          10?</vt:lpstr>
      <vt:lpstr>PowerPoint Presentation</vt:lpstr>
      <vt:lpstr>PowerPoint Presentation</vt:lpstr>
      <vt:lpstr>2018</vt:lpstr>
      <vt:lpstr>2019</vt:lpstr>
      <vt:lpstr>2020</vt:lpstr>
      <vt:lpstr>2021</vt:lpstr>
      <vt:lpstr>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Eklund</dc:creator>
  <cp:lastModifiedBy>Eklund, James</cp:lastModifiedBy>
  <cp:revision>67</cp:revision>
  <cp:lastPrinted>2021-08-20T18:59:24Z</cp:lastPrinted>
  <dcterms:created xsi:type="dcterms:W3CDTF">2021-08-20T17:48:30Z</dcterms:created>
  <dcterms:modified xsi:type="dcterms:W3CDTF">2023-05-30T06:58:09Z</dcterms:modified>
</cp:coreProperties>
</file>