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Lst>
  <p:sldSz cy="6858000" cx="12192000"/>
  <p:notesSz cx="6858000" cy="9144000"/>
  <p:embeddedFontLst>
    <p:embeddedFont>
      <p:font typeface="Roboto Black"/>
      <p:bold r:id="rId23"/>
      <p:boldItalic r:id="rId24"/>
    </p:embeddedFont>
    <p:embeddedFont>
      <p:font typeface="Roboto"/>
      <p:regular r:id="rId25"/>
      <p:bold r:id="rId26"/>
      <p:italic r:id="rId27"/>
      <p:boldItalic r:id="rId28"/>
    </p:embeddedFont>
    <p:embeddedFont>
      <p:font typeface="Work Sans Medium"/>
      <p:regular r:id="rId29"/>
      <p:bold r:id="rId30"/>
      <p:italic r:id="rId31"/>
      <p:boldItalic r:id="rId32"/>
    </p:embeddedFont>
    <p:embeddedFont>
      <p:font typeface="Tahoma"/>
      <p:regular r:id="rId33"/>
      <p:bold r:id="rId34"/>
    </p:embeddedFont>
    <p:embeddedFont>
      <p:font typeface="Work Sans Black"/>
      <p:bold r:id="rId35"/>
      <p:boldItalic r:id="rId36"/>
    </p:embeddedFont>
    <p:embeddedFont>
      <p:font typeface="Roboto Light"/>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1" roundtripDataSignature="AMtx7mgtbjU3wWzUz/cIWB7oaELhYLqA+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RobotoLight-boldItalic.fntdata"/><Relationship Id="rId41" Type="http://customschemas.google.com/relationships/presentationmetadata" Target="meta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WorkSansMedium-italic.fntdata"/><Relationship Id="rId30" Type="http://schemas.openxmlformats.org/officeDocument/2006/relationships/font" Target="fonts/WorkSansMedium-bold.fntdata"/><Relationship Id="rId33" Type="http://schemas.openxmlformats.org/officeDocument/2006/relationships/font" Target="fonts/Tahoma-regular.fntdata"/><Relationship Id="rId32" Type="http://schemas.openxmlformats.org/officeDocument/2006/relationships/font" Target="fonts/WorkSansMedium-boldItalic.fntdata"/><Relationship Id="rId35" Type="http://schemas.openxmlformats.org/officeDocument/2006/relationships/font" Target="fonts/WorkSansBlack-bold.fntdata"/><Relationship Id="rId34" Type="http://schemas.openxmlformats.org/officeDocument/2006/relationships/font" Target="fonts/Tahoma-bold.fntdata"/><Relationship Id="rId37" Type="http://schemas.openxmlformats.org/officeDocument/2006/relationships/font" Target="fonts/RobotoLight-regular.fntdata"/><Relationship Id="rId36" Type="http://schemas.openxmlformats.org/officeDocument/2006/relationships/font" Target="fonts/WorkSansBlack-boldItalic.fntdata"/><Relationship Id="rId39" Type="http://schemas.openxmlformats.org/officeDocument/2006/relationships/font" Target="fonts/RobotoLight-italic.fntdata"/><Relationship Id="rId38" Type="http://schemas.openxmlformats.org/officeDocument/2006/relationships/font" Target="fonts/RobotoLight-bold.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font" Target="fonts/RobotoBlack-boldItalic.fntdata"/><Relationship Id="rId23" Type="http://schemas.openxmlformats.org/officeDocument/2006/relationships/font" Target="fonts/RobotoBlack-bold.fntdata"/><Relationship Id="rId26" Type="http://schemas.openxmlformats.org/officeDocument/2006/relationships/font" Target="fonts/Roboto-bold.fntdata"/><Relationship Id="rId25" Type="http://schemas.openxmlformats.org/officeDocument/2006/relationships/font" Target="fonts/Roboto-regular.fntdata"/><Relationship Id="rId28" Type="http://schemas.openxmlformats.org/officeDocument/2006/relationships/font" Target="fonts/Roboto-boldItalic.fntdata"/><Relationship Id="rId27" Type="http://schemas.openxmlformats.org/officeDocument/2006/relationships/font" Target="fonts/Roboto-italic.fntdata"/><Relationship Id="rId29" Type="http://schemas.openxmlformats.org/officeDocument/2006/relationships/font" Target="fonts/WorkSansMedium-regular.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 name="Google Shape;64;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 name="Google Shape;65;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5" name="Google Shape;30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1eedb0f0596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1eedb0f0596_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6" name="Google Shape;326;g1eedb0f0596_1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3" name="Google Shape;33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1eedb0f0596_1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1eedb0f0596_1_3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0" name="Google Shape;340;g1eedb0f0596_1_3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5" name="Google Shape;34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5" name="Google Shape;415;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Pam</a:t>
            </a:r>
            <a:br>
              <a:rPr lang="en-US"/>
            </a:br>
            <a:r>
              <a:rPr lang="en-US"/>
              <a:t>Sarah </a:t>
            </a:r>
            <a:br>
              <a:rPr lang="en-US"/>
            </a:br>
            <a:r>
              <a:rPr lang="en-US"/>
              <a:t>CTE as part of competency </a:t>
            </a:r>
            <a:endParaRPr/>
          </a:p>
        </p:txBody>
      </p:sp>
      <p:sp>
        <p:nvSpPr>
          <p:cNvPr id="416" name="Google Shape;416;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0" name="Google Shape;43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1eedb0f0596_1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6" name="Google Shape;436;g1eedb0f0596_1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Pam</a:t>
            </a:r>
            <a:br>
              <a:rPr lang="en-US"/>
            </a:br>
            <a:r>
              <a:rPr lang="en-US"/>
              <a:t>Sarah </a:t>
            </a:r>
            <a:br>
              <a:rPr lang="en-US"/>
            </a:br>
            <a:r>
              <a:rPr lang="en-US"/>
              <a:t>CTE as part of competency </a:t>
            </a:r>
            <a:endParaRPr/>
          </a:p>
        </p:txBody>
      </p:sp>
      <p:sp>
        <p:nvSpPr>
          <p:cNvPr id="437" name="Google Shape;437;g1eedb0f0596_1_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5" name="Google Shape;455;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 name="Google Shape;72;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 name="Google Shape;73;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7 programs → </a:t>
            </a:r>
            <a:endParaRPr/>
          </a:p>
        </p:txBody>
      </p:sp>
      <p:sp>
        <p:nvSpPr>
          <p:cNvPr id="82" name="Google Shape;8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 name="Google Shape;12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 name="Google Shape;136;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 name="Google Shape;15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 name="Google Shape;19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7" name="Google Shape;25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6" name="Google Shape;28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 name="Shape 13"/>
        <p:cNvGrpSpPr/>
        <p:nvPr/>
      </p:nvGrpSpPr>
      <p:grpSpPr>
        <a:xfrm>
          <a:off x="0" y="0"/>
          <a:ext cx="0" cy="0"/>
          <a:chOff x="0" y="0"/>
          <a:chExt cx="0" cy="0"/>
        </a:xfrm>
      </p:grpSpPr>
      <p:sp>
        <p:nvSpPr>
          <p:cNvPr id="14" name="Google Shape;14;p17"/>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 name="Google Shape;15;p17"/>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 name="Google Shape;16;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8" name="Shape 58"/>
        <p:cNvGrpSpPr/>
        <p:nvPr/>
      </p:nvGrpSpPr>
      <p:grpSpPr>
        <a:xfrm>
          <a:off x="0" y="0"/>
          <a:ext cx="0" cy="0"/>
          <a:chOff x="0" y="0"/>
          <a:chExt cx="0" cy="0"/>
        </a:xfrm>
      </p:grpSpPr>
      <p:sp>
        <p:nvSpPr>
          <p:cNvPr id="59" name="Google Shape;59;g1eedb0f0596_1_143"/>
          <p:cNvSpPr txBox="1"/>
          <p:nvPr>
            <p:ph type="title"/>
          </p:nvPr>
        </p:nvSpPr>
        <p:spPr>
          <a:xfrm>
            <a:off x="415600" y="593367"/>
            <a:ext cx="11360700" cy="763500"/>
          </a:xfrm>
          <a:prstGeom prst="rect">
            <a:avLst/>
          </a:prstGeom>
          <a:noFill/>
          <a:ln>
            <a:noFill/>
          </a:ln>
        </p:spPr>
        <p:txBody>
          <a:bodyPr anchorCtr="0" anchor="ctr" bIns="121900" lIns="121900" spcFirstLastPara="1" rIns="121900" wrap="square" tIns="121900">
            <a:noAutofit/>
          </a:bodyPr>
          <a:lstStyle>
            <a:lvl1pPr lvl="0" rtl="0">
              <a:spcBef>
                <a:spcPts val="0"/>
              </a:spcBef>
              <a:spcAft>
                <a:spcPts val="0"/>
              </a:spcAft>
              <a:buSzPts val="1900"/>
              <a:buChar char="●"/>
              <a:defRPr sz="1900"/>
            </a:lvl1pPr>
            <a:lvl2pPr lvl="1" rtl="0">
              <a:spcBef>
                <a:spcPts val="0"/>
              </a:spcBef>
              <a:spcAft>
                <a:spcPts val="0"/>
              </a:spcAft>
              <a:buSzPts val="1900"/>
              <a:buChar char="○"/>
              <a:defRPr sz="1900"/>
            </a:lvl2pPr>
            <a:lvl3pPr lvl="2" rtl="0">
              <a:spcBef>
                <a:spcPts val="0"/>
              </a:spcBef>
              <a:spcAft>
                <a:spcPts val="0"/>
              </a:spcAft>
              <a:buSzPts val="1900"/>
              <a:buChar char="■"/>
              <a:defRPr sz="1900"/>
            </a:lvl3pPr>
            <a:lvl4pPr lvl="3" rtl="0">
              <a:spcBef>
                <a:spcPts val="0"/>
              </a:spcBef>
              <a:spcAft>
                <a:spcPts val="0"/>
              </a:spcAft>
              <a:buSzPts val="1900"/>
              <a:buChar char="●"/>
              <a:defRPr sz="1900"/>
            </a:lvl4pPr>
            <a:lvl5pPr lvl="4" rtl="0">
              <a:spcBef>
                <a:spcPts val="0"/>
              </a:spcBef>
              <a:spcAft>
                <a:spcPts val="0"/>
              </a:spcAft>
              <a:buSzPts val="1900"/>
              <a:buChar char="○"/>
              <a:defRPr sz="1900"/>
            </a:lvl5pPr>
            <a:lvl6pPr lvl="5" rtl="0">
              <a:spcBef>
                <a:spcPts val="0"/>
              </a:spcBef>
              <a:spcAft>
                <a:spcPts val="0"/>
              </a:spcAft>
              <a:buSzPts val="1900"/>
              <a:buChar char="■"/>
              <a:defRPr sz="1900"/>
            </a:lvl6pPr>
            <a:lvl7pPr lvl="6" rtl="0">
              <a:spcBef>
                <a:spcPts val="0"/>
              </a:spcBef>
              <a:spcAft>
                <a:spcPts val="0"/>
              </a:spcAft>
              <a:buSzPts val="1900"/>
              <a:buChar char="●"/>
              <a:defRPr sz="1900"/>
            </a:lvl7pPr>
            <a:lvl8pPr lvl="7" rtl="0">
              <a:spcBef>
                <a:spcPts val="0"/>
              </a:spcBef>
              <a:spcAft>
                <a:spcPts val="0"/>
              </a:spcAft>
              <a:buSzPts val="1900"/>
              <a:buChar char="○"/>
              <a:defRPr sz="1900"/>
            </a:lvl8pPr>
            <a:lvl9pPr lvl="8" rtl="0">
              <a:spcBef>
                <a:spcPts val="0"/>
              </a:spcBef>
              <a:spcAft>
                <a:spcPts val="0"/>
              </a:spcAft>
              <a:buSzPts val="1900"/>
              <a:buChar char="■"/>
              <a:defRPr sz="1900"/>
            </a:lvl9pPr>
          </a:lstStyle>
          <a:p/>
        </p:txBody>
      </p:sp>
      <p:sp>
        <p:nvSpPr>
          <p:cNvPr id="60" name="Google Shape;60;g1eedb0f0596_1_143"/>
          <p:cNvSpPr txBox="1"/>
          <p:nvPr>
            <p:ph idx="1" type="body"/>
          </p:nvPr>
        </p:nvSpPr>
        <p:spPr>
          <a:xfrm>
            <a:off x="415600" y="1536633"/>
            <a:ext cx="11360700" cy="4555200"/>
          </a:xfrm>
          <a:prstGeom prst="rect">
            <a:avLst/>
          </a:prstGeom>
          <a:noFill/>
          <a:ln>
            <a:noFill/>
          </a:ln>
        </p:spPr>
        <p:txBody>
          <a:bodyPr anchorCtr="0" anchor="ctr" bIns="121900" lIns="121900" spcFirstLastPara="1" rIns="121900" wrap="square" tIns="121900">
            <a:noAutofit/>
          </a:bodyPr>
          <a:lstStyle>
            <a:lvl1pPr indent="-349250" lvl="0" marL="457200" rtl="0">
              <a:spcBef>
                <a:spcPts val="0"/>
              </a:spcBef>
              <a:spcAft>
                <a:spcPts val="0"/>
              </a:spcAft>
              <a:buSzPts val="1900"/>
              <a:buChar char="●"/>
              <a:defRPr sz="1900"/>
            </a:lvl1pPr>
            <a:lvl2pPr indent="-349250" lvl="1" marL="914400" rtl="0">
              <a:spcBef>
                <a:spcPts val="0"/>
              </a:spcBef>
              <a:spcAft>
                <a:spcPts val="0"/>
              </a:spcAft>
              <a:buSzPts val="1900"/>
              <a:buChar char="○"/>
              <a:defRPr sz="1900"/>
            </a:lvl2pPr>
            <a:lvl3pPr indent="-349250" lvl="2" marL="1371600" rtl="0">
              <a:spcBef>
                <a:spcPts val="0"/>
              </a:spcBef>
              <a:spcAft>
                <a:spcPts val="0"/>
              </a:spcAft>
              <a:buSzPts val="1900"/>
              <a:buChar char="■"/>
              <a:defRPr sz="1900"/>
            </a:lvl3pPr>
            <a:lvl4pPr indent="-349250" lvl="3" marL="1828800" rtl="0">
              <a:spcBef>
                <a:spcPts val="0"/>
              </a:spcBef>
              <a:spcAft>
                <a:spcPts val="0"/>
              </a:spcAft>
              <a:buSzPts val="1900"/>
              <a:buChar char="●"/>
              <a:defRPr sz="1900"/>
            </a:lvl4pPr>
            <a:lvl5pPr indent="-349250" lvl="4" marL="2286000" rtl="0">
              <a:spcBef>
                <a:spcPts val="0"/>
              </a:spcBef>
              <a:spcAft>
                <a:spcPts val="0"/>
              </a:spcAft>
              <a:buSzPts val="1900"/>
              <a:buChar char="○"/>
              <a:defRPr sz="1900"/>
            </a:lvl5pPr>
            <a:lvl6pPr indent="-349250" lvl="5" marL="2743200" rtl="0">
              <a:spcBef>
                <a:spcPts val="0"/>
              </a:spcBef>
              <a:spcAft>
                <a:spcPts val="0"/>
              </a:spcAft>
              <a:buSzPts val="1900"/>
              <a:buChar char="■"/>
              <a:defRPr sz="1900"/>
            </a:lvl6pPr>
            <a:lvl7pPr indent="-349250" lvl="6" marL="3200400" rtl="0">
              <a:spcBef>
                <a:spcPts val="0"/>
              </a:spcBef>
              <a:spcAft>
                <a:spcPts val="0"/>
              </a:spcAft>
              <a:buSzPts val="1900"/>
              <a:buChar char="●"/>
              <a:defRPr sz="1900"/>
            </a:lvl7pPr>
            <a:lvl8pPr indent="-349250" lvl="7" marL="3657600" rtl="0">
              <a:spcBef>
                <a:spcPts val="0"/>
              </a:spcBef>
              <a:spcAft>
                <a:spcPts val="0"/>
              </a:spcAft>
              <a:buSzPts val="1900"/>
              <a:buChar char="○"/>
              <a:defRPr sz="1900"/>
            </a:lvl8pPr>
            <a:lvl9pPr indent="-349250" lvl="8" marL="4114800" rtl="0">
              <a:spcBef>
                <a:spcPts val="0"/>
              </a:spcBef>
              <a:spcAft>
                <a:spcPts val="0"/>
              </a:spcAft>
              <a:buSzPts val="1900"/>
              <a:buChar char="■"/>
              <a:defRPr sz="1900"/>
            </a:lvl9pPr>
          </a:lstStyle>
          <a:p/>
        </p:txBody>
      </p:sp>
      <p:sp>
        <p:nvSpPr>
          <p:cNvPr id="61" name="Google Shape;61;g1eedb0f0596_1_143"/>
          <p:cNvSpPr txBox="1"/>
          <p:nvPr>
            <p:ph idx="12" type="sldNum"/>
          </p:nvPr>
        </p:nvSpPr>
        <p:spPr>
          <a:xfrm>
            <a:off x="11320333" y="6241346"/>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18"/>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9" name="Google Shape;19;p18"/>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0" name="Google Shape;20;p18"/>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1" name="Google Shape;21;p18"/>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2" name="Google Shape;22;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Eyebrow no Underscore">
  <p:cSld name="Title and Eyebrow no Underscore">
    <p:spTree>
      <p:nvGrpSpPr>
        <p:cNvPr id="23" name="Shape 23"/>
        <p:cNvGrpSpPr/>
        <p:nvPr/>
      </p:nvGrpSpPr>
      <p:grpSpPr>
        <a:xfrm>
          <a:off x="0" y="0"/>
          <a:ext cx="0" cy="0"/>
          <a:chOff x="0" y="0"/>
          <a:chExt cx="0" cy="0"/>
        </a:xfrm>
      </p:grpSpPr>
      <p:sp>
        <p:nvSpPr>
          <p:cNvPr id="24" name="Google Shape;24;p19"/>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5" name="Google Shape;25;p19"/>
          <p:cNvSpPr txBox="1"/>
          <p:nvPr>
            <p:ph type="title"/>
          </p:nvPr>
        </p:nvSpPr>
        <p:spPr>
          <a:xfrm>
            <a:off x="838201" y="365127"/>
            <a:ext cx="6953250" cy="1015999"/>
          </a:xfrm>
          <a:prstGeom prst="rect">
            <a:avLst/>
          </a:prstGeom>
          <a:noFill/>
          <a:ln>
            <a:noFill/>
          </a:ln>
        </p:spPr>
        <p:txBody>
          <a:bodyPr anchorCtr="0" anchor="b" bIns="45700" lIns="91425" spcFirstLastPara="1" rIns="0" wrap="square" tIns="45700">
            <a:noAutofit/>
          </a:bodyPr>
          <a:lstStyle>
            <a:lvl1pPr lvl="0" marR="0" rtl="0" algn="l">
              <a:lnSpc>
                <a:spcPct val="90000"/>
              </a:lnSpc>
              <a:spcBef>
                <a:spcPts val="0"/>
              </a:spcBef>
              <a:spcAft>
                <a:spcPts val="0"/>
              </a:spcAft>
              <a:buClr>
                <a:schemeClr val="dk1"/>
              </a:buClr>
              <a:buSzPts val="2799"/>
              <a:buFont typeface="Calibri"/>
              <a:buNone/>
              <a:defRPr b="0" i="0" sz="2799"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6" name="Google Shape;26;p19"/>
          <p:cNvSpPr txBox="1"/>
          <p:nvPr>
            <p:ph idx="1" type="subTitle"/>
          </p:nvPr>
        </p:nvSpPr>
        <p:spPr>
          <a:xfrm>
            <a:off x="857250" y="373105"/>
            <a:ext cx="5435600" cy="274597"/>
          </a:xfrm>
          <a:prstGeom prst="rect">
            <a:avLst/>
          </a:prstGeom>
          <a:noFill/>
          <a:ln>
            <a:noFill/>
          </a:ln>
        </p:spPr>
        <p:txBody>
          <a:bodyPr anchorCtr="0" anchor="t" bIns="45700" lIns="91425" spcFirstLastPara="1" rIns="0" wrap="square" tIns="45700">
            <a:noAutofit/>
          </a:bodyPr>
          <a:lstStyle>
            <a:lvl1pPr lvl="0" marR="0" rtl="0" algn="l">
              <a:lnSpc>
                <a:spcPct val="90000"/>
              </a:lnSpc>
              <a:spcBef>
                <a:spcPts val="1000"/>
              </a:spcBef>
              <a:spcAft>
                <a:spcPts val="0"/>
              </a:spcAft>
              <a:buClr>
                <a:schemeClr val="dk1"/>
              </a:buClr>
              <a:buSzPts val="1000"/>
              <a:buFont typeface="Arial"/>
              <a:buNone/>
              <a:defRPr b="0" i="0" sz="1000" u="none" cap="none" strike="noStrike">
                <a:solidFill>
                  <a:schemeClr val="dk1"/>
                </a:solidFill>
                <a:latin typeface="Georgia"/>
                <a:ea typeface="Georgia"/>
                <a:cs typeface="Georgia"/>
                <a:sym typeface="Georgia"/>
              </a:defRPr>
            </a:lvl1pPr>
            <a:lvl2pPr lvl="1" marR="0" rtl="0" algn="ctr">
              <a:lnSpc>
                <a:spcPct val="90000"/>
              </a:lnSpc>
              <a:spcBef>
                <a:spcPts val="500"/>
              </a:spcBef>
              <a:spcAft>
                <a:spcPts val="0"/>
              </a:spcAft>
              <a:buClr>
                <a:schemeClr val="dk1"/>
              </a:buClr>
              <a:buSzPts val="1999"/>
              <a:buFont typeface="Arial"/>
              <a:buNone/>
              <a:defRPr b="0" i="0" sz="1999"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799"/>
              <a:buFont typeface="Arial"/>
              <a:buNone/>
              <a:defRPr b="0" i="0" sz="1799"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orkforce Excellence 1">
  <p:cSld name="Workforce Excellence 1">
    <p:spTree>
      <p:nvGrpSpPr>
        <p:cNvPr id="27" name="Shape 27"/>
        <p:cNvGrpSpPr/>
        <p:nvPr/>
      </p:nvGrpSpPr>
      <p:grpSpPr>
        <a:xfrm>
          <a:off x="0" y="0"/>
          <a:ext cx="0" cy="0"/>
          <a:chOff x="0" y="0"/>
          <a:chExt cx="0" cy="0"/>
        </a:xfrm>
      </p:grpSpPr>
      <p:sp>
        <p:nvSpPr>
          <p:cNvPr id="28" name="Google Shape;28;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29" name="Google Shape;29;p20"/>
          <p:cNvSpPr txBox="1"/>
          <p:nvPr>
            <p:ph type="ctrTitle"/>
          </p:nvPr>
        </p:nvSpPr>
        <p:spPr>
          <a:xfrm>
            <a:off x="625642" y="677908"/>
            <a:ext cx="9384632" cy="738521"/>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rgbClr val="8C0631"/>
              </a:buClr>
              <a:buSzPts val="3600"/>
              <a:buFont typeface="Work Sans Black"/>
              <a:buNone/>
              <a:defRPr b="0" i="0" sz="3600" u="none" cap="none" strike="noStrike">
                <a:solidFill>
                  <a:srgbClr val="8C0631"/>
                </a:solidFill>
                <a:latin typeface="Work Sans Black"/>
                <a:ea typeface="Work Sans Black"/>
                <a:cs typeface="Work Sans Black"/>
                <a:sym typeface="Work Sans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0" name="Google Shape;30;p20"/>
          <p:cNvSpPr txBox="1"/>
          <p:nvPr>
            <p:ph idx="1" type="subTitle"/>
          </p:nvPr>
        </p:nvSpPr>
        <p:spPr>
          <a:xfrm>
            <a:off x="625642" y="1416429"/>
            <a:ext cx="9384632" cy="62091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rgbClr val="117C95"/>
              </a:buClr>
              <a:buSzPts val="1600"/>
              <a:buFont typeface="Arial"/>
              <a:buNone/>
              <a:defRPr b="0" i="1" sz="1600" u="none" cap="none" strike="noStrike">
                <a:solidFill>
                  <a:srgbClr val="117C95"/>
                </a:solidFill>
                <a:latin typeface="Work Sans Medium"/>
                <a:ea typeface="Work Sans Medium"/>
                <a:cs typeface="Work Sans Medium"/>
                <a:sym typeface="Work Sans Medium"/>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31" name="Google Shape;31;p20"/>
          <p:cNvSpPr txBox="1"/>
          <p:nvPr>
            <p:ph idx="2" type="body"/>
          </p:nvPr>
        </p:nvSpPr>
        <p:spPr>
          <a:xfrm>
            <a:off x="625641" y="2278063"/>
            <a:ext cx="9385133" cy="3336925"/>
          </a:xfrm>
          <a:prstGeom prst="rect">
            <a:avLst/>
          </a:prstGeom>
          <a:noFill/>
          <a:ln>
            <a:noFill/>
          </a:ln>
        </p:spPr>
        <p:txBody>
          <a:bodyPr anchorCtr="0" anchor="t" bIns="45700" lIns="91425" spcFirstLastPara="1" rIns="91425" wrap="square" tIns="45700">
            <a:noAutofit/>
          </a:bodyPr>
          <a:lstStyle>
            <a:lvl1pPr indent="-330200" lvl="0" marL="457200" marR="0" rtl="0" algn="l">
              <a:lnSpc>
                <a:spcPct val="90000"/>
              </a:lnSpc>
              <a:spcBef>
                <a:spcPts val="1000"/>
              </a:spcBef>
              <a:spcAft>
                <a:spcPts val="0"/>
              </a:spcAft>
              <a:buClr>
                <a:srgbClr val="757070"/>
              </a:buClr>
              <a:buSzPts val="1600"/>
              <a:buFont typeface="Arial"/>
              <a:buChar char="•"/>
              <a:defRPr b="0" i="0" sz="1600" u="none" cap="none" strike="noStrike">
                <a:solidFill>
                  <a:srgbClr val="757070"/>
                </a:solidFill>
                <a:latin typeface="Work Sans Medium"/>
                <a:ea typeface="Work Sans Medium"/>
                <a:cs typeface="Work Sans Medium"/>
                <a:sym typeface="Work Sans Medium"/>
              </a:defRPr>
            </a:lvl1pPr>
            <a:lvl2pPr indent="-330200" lvl="1" marL="914400" marR="0" rtl="0" algn="l">
              <a:lnSpc>
                <a:spcPct val="90000"/>
              </a:lnSpc>
              <a:spcBef>
                <a:spcPts val="500"/>
              </a:spcBef>
              <a:spcAft>
                <a:spcPts val="0"/>
              </a:spcAft>
              <a:buClr>
                <a:srgbClr val="757070"/>
              </a:buClr>
              <a:buSzPts val="1600"/>
              <a:buFont typeface="Arial"/>
              <a:buChar char="•"/>
              <a:defRPr b="0" i="0" sz="1600" u="none" cap="none" strike="noStrike">
                <a:solidFill>
                  <a:srgbClr val="757070"/>
                </a:solidFill>
                <a:latin typeface="Work Sans Medium"/>
                <a:ea typeface="Work Sans Medium"/>
                <a:cs typeface="Work Sans Medium"/>
                <a:sym typeface="Work Sans Medium"/>
              </a:defRPr>
            </a:lvl2pPr>
            <a:lvl3pPr indent="-330200" lvl="2" marL="1371600" marR="0" rtl="0" algn="l">
              <a:lnSpc>
                <a:spcPct val="90000"/>
              </a:lnSpc>
              <a:spcBef>
                <a:spcPts val="500"/>
              </a:spcBef>
              <a:spcAft>
                <a:spcPts val="0"/>
              </a:spcAft>
              <a:buClr>
                <a:srgbClr val="757070"/>
              </a:buClr>
              <a:buSzPts val="1600"/>
              <a:buFont typeface="Arial"/>
              <a:buChar char="•"/>
              <a:defRPr b="0" i="0" sz="1600" u="none" cap="none" strike="noStrike">
                <a:solidFill>
                  <a:srgbClr val="757070"/>
                </a:solidFill>
                <a:latin typeface="Work Sans Medium"/>
                <a:ea typeface="Work Sans Medium"/>
                <a:cs typeface="Work Sans Medium"/>
                <a:sym typeface="Work Sans Medium"/>
              </a:defRPr>
            </a:lvl3pPr>
            <a:lvl4pPr indent="-330200" lvl="3" marL="1828800" marR="0" rtl="0" algn="l">
              <a:lnSpc>
                <a:spcPct val="90000"/>
              </a:lnSpc>
              <a:spcBef>
                <a:spcPts val="500"/>
              </a:spcBef>
              <a:spcAft>
                <a:spcPts val="0"/>
              </a:spcAft>
              <a:buClr>
                <a:srgbClr val="757070"/>
              </a:buClr>
              <a:buSzPts val="1600"/>
              <a:buFont typeface="Arial"/>
              <a:buChar char="•"/>
              <a:defRPr b="0" i="0" sz="1600" u="none" cap="none" strike="noStrike">
                <a:solidFill>
                  <a:srgbClr val="757070"/>
                </a:solidFill>
                <a:latin typeface="Work Sans Medium"/>
                <a:ea typeface="Work Sans Medium"/>
                <a:cs typeface="Work Sans Medium"/>
                <a:sym typeface="Work Sans Medium"/>
              </a:defRPr>
            </a:lvl4pPr>
            <a:lvl5pPr indent="-330200" lvl="4" marL="2286000" marR="0" rtl="0" algn="l">
              <a:lnSpc>
                <a:spcPct val="90000"/>
              </a:lnSpc>
              <a:spcBef>
                <a:spcPts val="500"/>
              </a:spcBef>
              <a:spcAft>
                <a:spcPts val="0"/>
              </a:spcAft>
              <a:buClr>
                <a:srgbClr val="757070"/>
              </a:buClr>
              <a:buSzPts val="1600"/>
              <a:buFont typeface="Arial"/>
              <a:buChar char="•"/>
              <a:defRPr b="0" i="0" sz="1600" u="none" cap="none" strike="noStrike">
                <a:solidFill>
                  <a:srgbClr val="757070"/>
                </a:solidFill>
                <a:latin typeface="Work Sans Medium"/>
                <a:ea typeface="Work Sans Medium"/>
                <a:cs typeface="Work Sans Medium"/>
                <a:sym typeface="Work Sans Medium"/>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orkforce Excellence 2">
  <p:cSld name="Workforce Excellence 2">
    <p:spTree>
      <p:nvGrpSpPr>
        <p:cNvPr id="32" name="Shape 32"/>
        <p:cNvGrpSpPr/>
        <p:nvPr/>
      </p:nvGrpSpPr>
      <p:grpSpPr>
        <a:xfrm>
          <a:off x="0" y="0"/>
          <a:ext cx="0" cy="0"/>
          <a:chOff x="0" y="0"/>
          <a:chExt cx="0" cy="0"/>
        </a:xfrm>
      </p:grpSpPr>
      <p:sp>
        <p:nvSpPr>
          <p:cNvPr id="33" name="Google Shape;33;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34" name="Google Shape;34;p21"/>
          <p:cNvSpPr txBox="1"/>
          <p:nvPr>
            <p:ph type="ctrTitle"/>
          </p:nvPr>
        </p:nvSpPr>
        <p:spPr>
          <a:xfrm>
            <a:off x="1973179" y="677908"/>
            <a:ext cx="8037095" cy="738521"/>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rgbClr val="8C0631"/>
              </a:buClr>
              <a:buSzPts val="3600"/>
              <a:buFont typeface="Work Sans Black"/>
              <a:buNone/>
              <a:defRPr b="0" i="0" sz="3600" u="none" cap="none" strike="noStrike">
                <a:solidFill>
                  <a:srgbClr val="8C0631"/>
                </a:solidFill>
                <a:latin typeface="Work Sans Black"/>
                <a:ea typeface="Work Sans Black"/>
                <a:cs typeface="Work Sans Black"/>
                <a:sym typeface="Work Sans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5" name="Google Shape;35;p21"/>
          <p:cNvSpPr txBox="1"/>
          <p:nvPr>
            <p:ph idx="1" type="subTitle"/>
          </p:nvPr>
        </p:nvSpPr>
        <p:spPr>
          <a:xfrm>
            <a:off x="1973179" y="1416429"/>
            <a:ext cx="8037095" cy="62091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rgbClr val="117C95"/>
              </a:buClr>
              <a:buSzPts val="1600"/>
              <a:buFont typeface="Arial"/>
              <a:buNone/>
              <a:defRPr b="0" i="1" sz="1600" u="none" cap="none" strike="noStrike">
                <a:solidFill>
                  <a:srgbClr val="117C95"/>
                </a:solidFill>
                <a:latin typeface="Work Sans Medium"/>
                <a:ea typeface="Work Sans Medium"/>
                <a:cs typeface="Work Sans Medium"/>
                <a:sym typeface="Work Sans Medium"/>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36" name="Google Shape;36;p21"/>
          <p:cNvSpPr txBox="1"/>
          <p:nvPr>
            <p:ph idx="2" type="body"/>
          </p:nvPr>
        </p:nvSpPr>
        <p:spPr>
          <a:xfrm>
            <a:off x="625641" y="2278063"/>
            <a:ext cx="9385133" cy="3336925"/>
          </a:xfrm>
          <a:prstGeom prst="rect">
            <a:avLst/>
          </a:prstGeom>
          <a:noFill/>
          <a:ln>
            <a:noFill/>
          </a:ln>
        </p:spPr>
        <p:txBody>
          <a:bodyPr anchorCtr="0" anchor="t" bIns="45700" lIns="91425" spcFirstLastPara="1" rIns="91425" wrap="square" tIns="45700">
            <a:noAutofit/>
          </a:bodyPr>
          <a:lstStyle>
            <a:lvl1pPr indent="-330200" lvl="0" marL="457200" marR="0" rtl="0" algn="l">
              <a:lnSpc>
                <a:spcPct val="90000"/>
              </a:lnSpc>
              <a:spcBef>
                <a:spcPts val="1000"/>
              </a:spcBef>
              <a:spcAft>
                <a:spcPts val="0"/>
              </a:spcAft>
              <a:buClr>
                <a:srgbClr val="757070"/>
              </a:buClr>
              <a:buSzPts val="1600"/>
              <a:buFont typeface="Arial"/>
              <a:buChar char="•"/>
              <a:defRPr b="0" i="0" sz="1600" u="none" cap="none" strike="noStrike">
                <a:solidFill>
                  <a:srgbClr val="757070"/>
                </a:solidFill>
                <a:latin typeface="Work Sans Medium"/>
                <a:ea typeface="Work Sans Medium"/>
                <a:cs typeface="Work Sans Medium"/>
                <a:sym typeface="Work Sans Medium"/>
              </a:defRPr>
            </a:lvl1pPr>
            <a:lvl2pPr indent="-330200" lvl="1" marL="914400" marR="0" rtl="0" algn="l">
              <a:lnSpc>
                <a:spcPct val="90000"/>
              </a:lnSpc>
              <a:spcBef>
                <a:spcPts val="500"/>
              </a:spcBef>
              <a:spcAft>
                <a:spcPts val="0"/>
              </a:spcAft>
              <a:buClr>
                <a:srgbClr val="757070"/>
              </a:buClr>
              <a:buSzPts val="1600"/>
              <a:buFont typeface="Arial"/>
              <a:buChar char="•"/>
              <a:defRPr b="0" i="0" sz="1600" u="none" cap="none" strike="noStrike">
                <a:solidFill>
                  <a:srgbClr val="757070"/>
                </a:solidFill>
                <a:latin typeface="Work Sans Medium"/>
                <a:ea typeface="Work Sans Medium"/>
                <a:cs typeface="Work Sans Medium"/>
                <a:sym typeface="Work Sans Medium"/>
              </a:defRPr>
            </a:lvl2pPr>
            <a:lvl3pPr indent="-330200" lvl="2" marL="1371600" marR="0" rtl="0" algn="l">
              <a:lnSpc>
                <a:spcPct val="90000"/>
              </a:lnSpc>
              <a:spcBef>
                <a:spcPts val="500"/>
              </a:spcBef>
              <a:spcAft>
                <a:spcPts val="0"/>
              </a:spcAft>
              <a:buClr>
                <a:srgbClr val="757070"/>
              </a:buClr>
              <a:buSzPts val="1600"/>
              <a:buFont typeface="Arial"/>
              <a:buChar char="•"/>
              <a:defRPr b="0" i="0" sz="1600" u="none" cap="none" strike="noStrike">
                <a:solidFill>
                  <a:srgbClr val="757070"/>
                </a:solidFill>
                <a:latin typeface="Work Sans Medium"/>
                <a:ea typeface="Work Sans Medium"/>
                <a:cs typeface="Work Sans Medium"/>
                <a:sym typeface="Work Sans Medium"/>
              </a:defRPr>
            </a:lvl3pPr>
            <a:lvl4pPr indent="-330200" lvl="3" marL="1828800" marR="0" rtl="0" algn="l">
              <a:lnSpc>
                <a:spcPct val="90000"/>
              </a:lnSpc>
              <a:spcBef>
                <a:spcPts val="500"/>
              </a:spcBef>
              <a:spcAft>
                <a:spcPts val="0"/>
              </a:spcAft>
              <a:buClr>
                <a:srgbClr val="757070"/>
              </a:buClr>
              <a:buSzPts val="1600"/>
              <a:buFont typeface="Arial"/>
              <a:buChar char="•"/>
              <a:defRPr b="0" i="0" sz="1600" u="none" cap="none" strike="noStrike">
                <a:solidFill>
                  <a:srgbClr val="757070"/>
                </a:solidFill>
                <a:latin typeface="Work Sans Medium"/>
                <a:ea typeface="Work Sans Medium"/>
                <a:cs typeface="Work Sans Medium"/>
                <a:sym typeface="Work Sans Medium"/>
              </a:defRPr>
            </a:lvl4pPr>
            <a:lvl5pPr indent="-330200" lvl="4" marL="2286000" marR="0" rtl="0" algn="l">
              <a:lnSpc>
                <a:spcPct val="90000"/>
              </a:lnSpc>
              <a:spcBef>
                <a:spcPts val="500"/>
              </a:spcBef>
              <a:spcAft>
                <a:spcPts val="0"/>
              </a:spcAft>
              <a:buClr>
                <a:srgbClr val="757070"/>
              </a:buClr>
              <a:buSzPts val="1600"/>
              <a:buFont typeface="Arial"/>
              <a:buChar char="•"/>
              <a:defRPr b="0" i="0" sz="1600" u="none" cap="none" strike="noStrike">
                <a:solidFill>
                  <a:srgbClr val="757070"/>
                </a:solidFill>
                <a:latin typeface="Work Sans Medium"/>
                <a:ea typeface="Work Sans Medium"/>
                <a:cs typeface="Work Sans Medium"/>
                <a:sym typeface="Work Sans Medium"/>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37" name="Google Shape;37;p21"/>
          <p:cNvPicPr preferRelativeResize="0"/>
          <p:nvPr/>
        </p:nvPicPr>
        <p:blipFill rotWithShape="1">
          <a:blip r:embed="rId2">
            <a:alphaModFix/>
          </a:blip>
          <a:srcRect b="0" l="0" r="0" t="0"/>
          <a:stretch/>
        </p:blipFill>
        <p:spPr>
          <a:xfrm>
            <a:off x="625641" y="549041"/>
            <a:ext cx="1196474" cy="114353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orkforce Excellence 3">
  <p:cSld name="Workforce Excellence 3">
    <p:spTree>
      <p:nvGrpSpPr>
        <p:cNvPr id="38" name="Shape 38"/>
        <p:cNvGrpSpPr/>
        <p:nvPr/>
      </p:nvGrpSpPr>
      <p:grpSpPr>
        <a:xfrm>
          <a:off x="0" y="0"/>
          <a:ext cx="0" cy="0"/>
          <a:chOff x="0" y="0"/>
          <a:chExt cx="0" cy="0"/>
        </a:xfrm>
      </p:grpSpPr>
      <p:sp>
        <p:nvSpPr>
          <p:cNvPr id="39" name="Google Shape;39;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40" name="Google Shape;40;p22"/>
          <p:cNvSpPr txBox="1"/>
          <p:nvPr>
            <p:ph type="ctrTitle"/>
          </p:nvPr>
        </p:nvSpPr>
        <p:spPr>
          <a:xfrm>
            <a:off x="625642" y="677908"/>
            <a:ext cx="6144126" cy="738521"/>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rgbClr val="8C0631"/>
              </a:buClr>
              <a:buSzPts val="3600"/>
              <a:buFont typeface="Work Sans Black"/>
              <a:buNone/>
              <a:defRPr b="0" i="0" sz="3600" u="none" cap="none" strike="noStrike">
                <a:solidFill>
                  <a:srgbClr val="8C0631"/>
                </a:solidFill>
                <a:latin typeface="Work Sans Black"/>
                <a:ea typeface="Work Sans Black"/>
                <a:cs typeface="Work Sans Black"/>
                <a:sym typeface="Work Sans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1" name="Google Shape;41;p22"/>
          <p:cNvSpPr txBox="1"/>
          <p:nvPr>
            <p:ph idx="1" type="subTitle"/>
          </p:nvPr>
        </p:nvSpPr>
        <p:spPr>
          <a:xfrm>
            <a:off x="625642" y="1416429"/>
            <a:ext cx="6144126" cy="67790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rgbClr val="117C95"/>
              </a:buClr>
              <a:buSzPts val="1600"/>
              <a:buFont typeface="Arial"/>
              <a:buNone/>
              <a:defRPr b="0" i="1" sz="1600" u="none" cap="none" strike="noStrike">
                <a:solidFill>
                  <a:srgbClr val="117C95"/>
                </a:solidFill>
                <a:latin typeface="Work Sans Medium"/>
                <a:ea typeface="Work Sans Medium"/>
                <a:cs typeface="Work Sans Medium"/>
                <a:sym typeface="Work Sans Medium"/>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42" name="Google Shape;42;p22"/>
          <p:cNvSpPr/>
          <p:nvPr/>
        </p:nvSpPr>
        <p:spPr>
          <a:xfrm>
            <a:off x="7010401" y="0"/>
            <a:ext cx="5181600" cy="6047874"/>
          </a:xfrm>
          <a:prstGeom prst="rect">
            <a:avLst/>
          </a:prstGeom>
          <a:blipFill rotWithShape="1">
            <a:blip r:embed="rId2">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 name="Google Shape;43;p22"/>
          <p:cNvSpPr txBox="1"/>
          <p:nvPr>
            <p:ph idx="2" type="body"/>
          </p:nvPr>
        </p:nvSpPr>
        <p:spPr>
          <a:xfrm>
            <a:off x="625475" y="2278063"/>
            <a:ext cx="6144293" cy="3336925"/>
          </a:xfrm>
          <a:prstGeom prst="rect">
            <a:avLst/>
          </a:prstGeom>
          <a:noFill/>
          <a:ln>
            <a:noFill/>
          </a:ln>
        </p:spPr>
        <p:txBody>
          <a:bodyPr anchorCtr="0" anchor="t" bIns="45700" lIns="91425" spcFirstLastPara="1" rIns="91425" wrap="square" tIns="45700">
            <a:noAutofit/>
          </a:bodyPr>
          <a:lstStyle>
            <a:lvl1pPr indent="-330200" lvl="0" marL="457200" marR="0" rtl="0" algn="l">
              <a:lnSpc>
                <a:spcPct val="90000"/>
              </a:lnSpc>
              <a:spcBef>
                <a:spcPts val="1000"/>
              </a:spcBef>
              <a:spcAft>
                <a:spcPts val="0"/>
              </a:spcAft>
              <a:buClr>
                <a:srgbClr val="757070"/>
              </a:buClr>
              <a:buSzPts val="1600"/>
              <a:buFont typeface="Arial"/>
              <a:buChar char="•"/>
              <a:defRPr b="0" i="0" sz="1600" u="none" cap="none" strike="noStrike">
                <a:solidFill>
                  <a:srgbClr val="757070"/>
                </a:solidFill>
                <a:latin typeface="Work Sans Medium"/>
                <a:ea typeface="Work Sans Medium"/>
                <a:cs typeface="Work Sans Medium"/>
                <a:sym typeface="Work Sans Medium"/>
              </a:defRPr>
            </a:lvl1pPr>
            <a:lvl2pPr indent="-330200" lvl="1" marL="914400" marR="0" rtl="0" algn="l">
              <a:lnSpc>
                <a:spcPct val="90000"/>
              </a:lnSpc>
              <a:spcBef>
                <a:spcPts val="500"/>
              </a:spcBef>
              <a:spcAft>
                <a:spcPts val="0"/>
              </a:spcAft>
              <a:buClr>
                <a:srgbClr val="757070"/>
              </a:buClr>
              <a:buSzPts val="1600"/>
              <a:buFont typeface="Arial"/>
              <a:buChar char="•"/>
              <a:defRPr b="0" i="0" sz="1600" u="none" cap="none" strike="noStrike">
                <a:solidFill>
                  <a:srgbClr val="757070"/>
                </a:solidFill>
                <a:latin typeface="Work Sans Medium"/>
                <a:ea typeface="Work Sans Medium"/>
                <a:cs typeface="Work Sans Medium"/>
                <a:sym typeface="Work Sans Medium"/>
              </a:defRPr>
            </a:lvl2pPr>
            <a:lvl3pPr indent="-330200" lvl="2" marL="1371600" marR="0" rtl="0" algn="l">
              <a:lnSpc>
                <a:spcPct val="90000"/>
              </a:lnSpc>
              <a:spcBef>
                <a:spcPts val="500"/>
              </a:spcBef>
              <a:spcAft>
                <a:spcPts val="0"/>
              </a:spcAft>
              <a:buClr>
                <a:srgbClr val="757070"/>
              </a:buClr>
              <a:buSzPts val="1600"/>
              <a:buFont typeface="Arial"/>
              <a:buChar char="•"/>
              <a:defRPr b="0" i="0" sz="1600" u="none" cap="none" strike="noStrike">
                <a:solidFill>
                  <a:srgbClr val="757070"/>
                </a:solidFill>
                <a:latin typeface="Work Sans Medium"/>
                <a:ea typeface="Work Sans Medium"/>
                <a:cs typeface="Work Sans Medium"/>
                <a:sym typeface="Work Sans Medium"/>
              </a:defRPr>
            </a:lvl3pPr>
            <a:lvl4pPr indent="-330200" lvl="3" marL="1828800" marR="0" rtl="0" algn="l">
              <a:lnSpc>
                <a:spcPct val="90000"/>
              </a:lnSpc>
              <a:spcBef>
                <a:spcPts val="500"/>
              </a:spcBef>
              <a:spcAft>
                <a:spcPts val="0"/>
              </a:spcAft>
              <a:buClr>
                <a:srgbClr val="757070"/>
              </a:buClr>
              <a:buSzPts val="1600"/>
              <a:buFont typeface="Arial"/>
              <a:buChar char="•"/>
              <a:defRPr b="0" i="0" sz="1600" u="none" cap="none" strike="noStrike">
                <a:solidFill>
                  <a:srgbClr val="757070"/>
                </a:solidFill>
                <a:latin typeface="Work Sans Medium"/>
                <a:ea typeface="Work Sans Medium"/>
                <a:cs typeface="Work Sans Medium"/>
                <a:sym typeface="Work Sans Medium"/>
              </a:defRPr>
            </a:lvl4pPr>
            <a:lvl5pPr indent="-330200" lvl="4" marL="2286000" marR="0" rtl="0" algn="l">
              <a:lnSpc>
                <a:spcPct val="90000"/>
              </a:lnSpc>
              <a:spcBef>
                <a:spcPts val="500"/>
              </a:spcBef>
              <a:spcAft>
                <a:spcPts val="0"/>
              </a:spcAft>
              <a:buClr>
                <a:srgbClr val="757070"/>
              </a:buClr>
              <a:buSzPts val="1600"/>
              <a:buFont typeface="Arial"/>
              <a:buChar char="•"/>
              <a:defRPr b="0" i="0" sz="1600" u="none" cap="none" strike="noStrike">
                <a:solidFill>
                  <a:srgbClr val="757070"/>
                </a:solidFill>
                <a:latin typeface="Work Sans Medium"/>
                <a:ea typeface="Work Sans Medium"/>
                <a:cs typeface="Work Sans Medium"/>
                <a:sym typeface="Work Sans Medium"/>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4" name="Google Shape;44;p22"/>
          <p:cNvSpPr/>
          <p:nvPr>
            <p:ph idx="3" type="pic"/>
          </p:nvPr>
        </p:nvSpPr>
        <p:spPr>
          <a:xfrm>
            <a:off x="7010400" y="0"/>
            <a:ext cx="5181600" cy="6048375"/>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orkforce Excellence 4">
  <p:cSld name="Workforce Excellence 4">
    <p:spTree>
      <p:nvGrpSpPr>
        <p:cNvPr id="45" name="Shape 45"/>
        <p:cNvGrpSpPr/>
        <p:nvPr/>
      </p:nvGrpSpPr>
      <p:grpSpPr>
        <a:xfrm>
          <a:off x="0" y="0"/>
          <a:ext cx="0" cy="0"/>
          <a:chOff x="0" y="0"/>
          <a:chExt cx="0" cy="0"/>
        </a:xfrm>
      </p:grpSpPr>
      <p:sp>
        <p:nvSpPr>
          <p:cNvPr id="46" name="Google Shape;46;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47" name="Google Shape;47;p23"/>
          <p:cNvSpPr txBox="1"/>
          <p:nvPr>
            <p:ph type="ctrTitle"/>
          </p:nvPr>
        </p:nvSpPr>
        <p:spPr>
          <a:xfrm>
            <a:off x="1822114" y="677908"/>
            <a:ext cx="4947653" cy="738521"/>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rgbClr val="8C0631"/>
              </a:buClr>
              <a:buSzPts val="3600"/>
              <a:buFont typeface="Work Sans Black"/>
              <a:buNone/>
              <a:defRPr b="0" i="0" sz="3600" u="none" cap="none" strike="noStrike">
                <a:solidFill>
                  <a:srgbClr val="8C0631"/>
                </a:solidFill>
                <a:latin typeface="Work Sans Black"/>
                <a:ea typeface="Work Sans Black"/>
                <a:cs typeface="Work Sans Black"/>
                <a:sym typeface="Work Sans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8" name="Google Shape;48;p23"/>
          <p:cNvSpPr txBox="1"/>
          <p:nvPr>
            <p:ph idx="1" type="subTitle"/>
          </p:nvPr>
        </p:nvSpPr>
        <p:spPr>
          <a:xfrm>
            <a:off x="1822114" y="1416429"/>
            <a:ext cx="4947654" cy="67790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rgbClr val="117C95"/>
              </a:buClr>
              <a:buSzPts val="1600"/>
              <a:buFont typeface="Arial"/>
              <a:buNone/>
              <a:defRPr b="0" i="1" sz="1600" u="none" cap="none" strike="noStrike">
                <a:solidFill>
                  <a:srgbClr val="117C95"/>
                </a:solidFill>
                <a:latin typeface="Work Sans Medium"/>
                <a:ea typeface="Work Sans Medium"/>
                <a:cs typeface="Work Sans Medium"/>
                <a:sym typeface="Work Sans Medium"/>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49" name="Google Shape;49;p23"/>
          <p:cNvSpPr/>
          <p:nvPr/>
        </p:nvSpPr>
        <p:spPr>
          <a:xfrm>
            <a:off x="7010401" y="0"/>
            <a:ext cx="5181600" cy="6047874"/>
          </a:xfrm>
          <a:prstGeom prst="rect">
            <a:avLst/>
          </a:prstGeom>
          <a:blipFill rotWithShape="1">
            <a:blip r:embed="rId2">
              <a:alphaModFix/>
            </a:blip>
            <a:stretch>
              <a:fillRect b="29" l="0" r="0" t="29"/>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 name="Google Shape;50;p23"/>
          <p:cNvSpPr txBox="1"/>
          <p:nvPr>
            <p:ph idx="2" type="body"/>
          </p:nvPr>
        </p:nvSpPr>
        <p:spPr>
          <a:xfrm>
            <a:off x="625475" y="2278063"/>
            <a:ext cx="6144293" cy="3336925"/>
          </a:xfrm>
          <a:prstGeom prst="rect">
            <a:avLst/>
          </a:prstGeom>
          <a:noFill/>
          <a:ln>
            <a:noFill/>
          </a:ln>
        </p:spPr>
        <p:txBody>
          <a:bodyPr anchorCtr="0" anchor="t" bIns="45700" lIns="91425" spcFirstLastPara="1" rIns="91425" wrap="square" tIns="45700">
            <a:noAutofit/>
          </a:bodyPr>
          <a:lstStyle>
            <a:lvl1pPr indent="-330200" lvl="0" marL="457200" marR="0" rtl="0" algn="l">
              <a:lnSpc>
                <a:spcPct val="90000"/>
              </a:lnSpc>
              <a:spcBef>
                <a:spcPts val="1000"/>
              </a:spcBef>
              <a:spcAft>
                <a:spcPts val="0"/>
              </a:spcAft>
              <a:buClr>
                <a:srgbClr val="757070"/>
              </a:buClr>
              <a:buSzPts val="1600"/>
              <a:buFont typeface="Arial"/>
              <a:buChar char="•"/>
              <a:defRPr b="0" i="0" sz="1600" u="none" cap="none" strike="noStrike">
                <a:solidFill>
                  <a:srgbClr val="757070"/>
                </a:solidFill>
                <a:latin typeface="Work Sans Medium"/>
                <a:ea typeface="Work Sans Medium"/>
                <a:cs typeface="Work Sans Medium"/>
                <a:sym typeface="Work Sans Medium"/>
              </a:defRPr>
            </a:lvl1pPr>
            <a:lvl2pPr indent="-330200" lvl="1" marL="914400" marR="0" rtl="0" algn="l">
              <a:lnSpc>
                <a:spcPct val="90000"/>
              </a:lnSpc>
              <a:spcBef>
                <a:spcPts val="500"/>
              </a:spcBef>
              <a:spcAft>
                <a:spcPts val="0"/>
              </a:spcAft>
              <a:buClr>
                <a:srgbClr val="757070"/>
              </a:buClr>
              <a:buSzPts val="1600"/>
              <a:buFont typeface="Arial"/>
              <a:buChar char="•"/>
              <a:defRPr b="0" i="0" sz="1600" u="none" cap="none" strike="noStrike">
                <a:solidFill>
                  <a:srgbClr val="757070"/>
                </a:solidFill>
                <a:latin typeface="Work Sans Medium"/>
                <a:ea typeface="Work Sans Medium"/>
                <a:cs typeface="Work Sans Medium"/>
                <a:sym typeface="Work Sans Medium"/>
              </a:defRPr>
            </a:lvl2pPr>
            <a:lvl3pPr indent="-330200" lvl="2" marL="1371600" marR="0" rtl="0" algn="l">
              <a:lnSpc>
                <a:spcPct val="90000"/>
              </a:lnSpc>
              <a:spcBef>
                <a:spcPts val="500"/>
              </a:spcBef>
              <a:spcAft>
                <a:spcPts val="0"/>
              </a:spcAft>
              <a:buClr>
                <a:srgbClr val="757070"/>
              </a:buClr>
              <a:buSzPts val="1600"/>
              <a:buFont typeface="Arial"/>
              <a:buChar char="•"/>
              <a:defRPr b="0" i="0" sz="1600" u="none" cap="none" strike="noStrike">
                <a:solidFill>
                  <a:srgbClr val="757070"/>
                </a:solidFill>
                <a:latin typeface="Work Sans Medium"/>
                <a:ea typeface="Work Sans Medium"/>
                <a:cs typeface="Work Sans Medium"/>
                <a:sym typeface="Work Sans Medium"/>
              </a:defRPr>
            </a:lvl3pPr>
            <a:lvl4pPr indent="-330200" lvl="3" marL="1828800" marR="0" rtl="0" algn="l">
              <a:lnSpc>
                <a:spcPct val="90000"/>
              </a:lnSpc>
              <a:spcBef>
                <a:spcPts val="500"/>
              </a:spcBef>
              <a:spcAft>
                <a:spcPts val="0"/>
              </a:spcAft>
              <a:buClr>
                <a:srgbClr val="757070"/>
              </a:buClr>
              <a:buSzPts val="1600"/>
              <a:buFont typeface="Arial"/>
              <a:buChar char="•"/>
              <a:defRPr b="0" i="0" sz="1600" u="none" cap="none" strike="noStrike">
                <a:solidFill>
                  <a:srgbClr val="757070"/>
                </a:solidFill>
                <a:latin typeface="Work Sans Medium"/>
                <a:ea typeface="Work Sans Medium"/>
                <a:cs typeface="Work Sans Medium"/>
                <a:sym typeface="Work Sans Medium"/>
              </a:defRPr>
            </a:lvl4pPr>
            <a:lvl5pPr indent="-330200" lvl="4" marL="2286000" marR="0" rtl="0" algn="l">
              <a:lnSpc>
                <a:spcPct val="90000"/>
              </a:lnSpc>
              <a:spcBef>
                <a:spcPts val="500"/>
              </a:spcBef>
              <a:spcAft>
                <a:spcPts val="0"/>
              </a:spcAft>
              <a:buClr>
                <a:srgbClr val="757070"/>
              </a:buClr>
              <a:buSzPts val="1600"/>
              <a:buFont typeface="Arial"/>
              <a:buChar char="•"/>
              <a:defRPr b="0" i="0" sz="1600" u="none" cap="none" strike="noStrike">
                <a:solidFill>
                  <a:srgbClr val="757070"/>
                </a:solidFill>
                <a:latin typeface="Work Sans Medium"/>
                <a:ea typeface="Work Sans Medium"/>
                <a:cs typeface="Work Sans Medium"/>
                <a:sym typeface="Work Sans Medium"/>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51" name="Google Shape;51;p23"/>
          <p:cNvPicPr preferRelativeResize="0"/>
          <p:nvPr/>
        </p:nvPicPr>
        <p:blipFill rotWithShape="1">
          <a:blip r:embed="rId3">
            <a:alphaModFix/>
          </a:blip>
          <a:srcRect b="0" l="0" r="0" t="0"/>
          <a:stretch/>
        </p:blipFill>
        <p:spPr>
          <a:xfrm>
            <a:off x="625641" y="549041"/>
            <a:ext cx="1196474" cy="1143533"/>
          </a:xfrm>
          <a:prstGeom prst="rect">
            <a:avLst/>
          </a:prstGeom>
          <a:noFill/>
          <a:ln>
            <a:noFill/>
          </a:ln>
        </p:spPr>
      </p:pic>
      <p:sp>
        <p:nvSpPr>
          <p:cNvPr id="52" name="Google Shape;52;p23"/>
          <p:cNvSpPr/>
          <p:nvPr>
            <p:ph idx="3" type="pic"/>
          </p:nvPr>
        </p:nvSpPr>
        <p:spPr>
          <a:xfrm>
            <a:off x="7010400" y="0"/>
            <a:ext cx="5181600" cy="6048375"/>
          </a:xfrm>
          <a:prstGeom prst="rect">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orkforce Excellence 5">
  <p:cSld name="Workforce Excellence 5">
    <p:spTree>
      <p:nvGrpSpPr>
        <p:cNvPr id="53" name="Shape 53"/>
        <p:cNvGrpSpPr/>
        <p:nvPr/>
      </p:nvGrpSpPr>
      <p:grpSpPr>
        <a:xfrm>
          <a:off x="0" y="0"/>
          <a:ext cx="0" cy="0"/>
          <a:chOff x="0" y="0"/>
          <a:chExt cx="0" cy="0"/>
        </a:xfrm>
      </p:grpSpPr>
      <p:sp>
        <p:nvSpPr>
          <p:cNvPr id="54" name="Google Shape;54;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orkforce Excellence 6">
  <p:cSld name="Workforce Excellence 6">
    <p:spTree>
      <p:nvGrpSpPr>
        <p:cNvPr id="55" name="Shape 55"/>
        <p:cNvGrpSpPr/>
        <p:nvPr/>
      </p:nvGrpSpPr>
      <p:grpSpPr>
        <a:xfrm>
          <a:off x="0" y="0"/>
          <a:ext cx="0" cy="0"/>
          <a:chOff x="0" y="0"/>
          <a:chExt cx="0" cy="0"/>
        </a:xfrm>
      </p:grpSpPr>
      <p:sp>
        <p:nvSpPr>
          <p:cNvPr id="56" name="Google Shape;56;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57" name="Google Shape;57;p25"/>
          <p:cNvPicPr preferRelativeResize="0"/>
          <p:nvPr/>
        </p:nvPicPr>
        <p:blipFill rotWithShape="1">
          <a:blip r:embed="rId2">
            <a:alphaModFix/>
          </a:blip>
          <a:srcRect b="0" l="0" r="0" t="0"/>
          <a:stretch/>
        </p:blipFill>
        <p:spPr>
          <a:xfrm>
            <a:off x="625641" y="549041"/>
            <a:ext cx="1196474" cy="114353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2" Type="http://schemas.openxmlformats.org/officeDocument/2006/relationships/theme" Target="../theme/theme1.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6"/>
          <p:cNvSpPr/>
          <p:nvPr/>
        </p:nvSpPr>
        <p:spPr>
          <a:xfrm>
            <a:off x="0" y="6035340"/>
            <a:ext cx="12192000" cy="826336"/>
          </a:xfrm>
          <a:prstGeom prst="rect">
            <a:avLst/>
          </a:prstGeom>
          <a:solidFill>
            <a:srgbClr val="117C9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 name="Google Shape;11;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lt1"/>
                </a:solidFill>
                <a:latin typeface="Work Sans Medium"/>
                <a:ea typeface="Work Sans Medium"/>
                <a:cs typeface="Work Sans Medium"/>
                <a:sym typeface="Work Sans Medium"/>
              </a:defRPr>
            </a:lvl1pPr>
            <a:lvl2pPr indent="0" lvl="1" marL="0" marR="0" rtl="0" algn="r">
              <a:spcBef>
                <a:spcPts val="0"/>
              </a:spcBef>
              <a:buNone/>
              <a:defRPr b="0" i="0" sz="1200" u="none" cap="none" strike="noStrike">
                <a:solidFill>
                  <a:schemeClr val="lt1"/>
                </a:solidFill>
                <a:latin typeface="Work Sans Medium"/>
                <a:ea typeface="Work Sans Medium"/>
                <a:cs typeface="Work Sans Medium"/>
                <a:sym typeface="Work Sans Medium"/>
              </a:defRPr>
            </a:lvl2pPr>
            <a:lvl3pPr indent="0" lvl="2" marL="0" marR="0" rtl="0" algn="r">
              <a:spcBef>
                <a:spcPts val="0"/>
              </a:spcBef>
              <a:buNone/>
              <a:defRPr b="0" i="0" sz="1200" u="none" cap="none" strike="noStrike">
                <a:solidFill>
                  <a:schemeClr val="lt1"/>
                </a:solidFill>
                <a:latin typeface="Work Sans Medium"/>
                <a:ea typeface="Work Sans Medium"/>
                <a:cs typeface="Work Sans Medium"/>
                <a:sym typeface="Work Sans Medium"/>
              </a:defRPr>
            </a:lvl3pPr>
            <a:lvl4pPr indent="0" lvl="3" marL="0" marR="0" rtl="0" algn="r">
              <a:spcBef>
                <a:spcPts val="0"/>
              </a:spcBef>
              <a:buNone/>
              <a:defRPr b="0" i="0" sz="1200" u="none" cap="none" strike="noStrike">
                <a:solidFill>
                  <a:schemeClr val="lt1"/>
                </a:solidFill>
                <a:latin typeface="Work Sans Medium"/>
                <a:ea typeface="Work Sans Medium"/>
                <a:cs typeface="Work Sans Medium"/>
                <a:sym typeface="Work Sans Medium"/>
              </a:defRPr>
            </a:lvl4pPr>
            <a:lvl5pPr indent="0" lvl="4" marL="0" marR="0" rtl="0" algn="r">
              <a:spcBef>
                <a:spcPts val="0"/>
              </a:spcBef>
              <a:buNone/>
              <a:defRPr b="0" i="0" sz="1200" u="none" cap="none" strike="noStrike">
                <a:solidFill>
                  <a:schemeClr val="lt1"/>
                </a:solidFill>
                <a:latin typeface="Work Sans Medium"/>
                <a:ea typeface="Work Sans Medium"/>
                <a:cs typeface="Work Sans Medium"/>
                <a:sym typeface="Work Sans Medium"/>
              </a:defRPr>
            </a:lvl5pPr>
            <a:lvl6pPr indent="0" lvl="5" marL="0" marR="0" rtl="0" algn="r">
              <a:spcBef>
                <a:spcPts val="0"/>
              </a:spcBef>
              <a:buNone/>
              <a:defRPr b="0" i="0" sz="1200" u="none" cap="none" strike="noStrike">
                <a:solidFill>
                  <a:schemeClr val="lt1"/>
                </a:solidFill>
                <a:latin typeface="Work Sans Medium"/>
                <a:ea typeface="Work Sans Medium"/>
                <a:cs typeface="Work Sans Medium"/>
                <a:sym typeface="Work Sans Medium"/>
              </a:defRPr>
            </a:lvl6pPr>
            <a:lvl7pPr indent="0" lvl="6" marL="0" marR="0" rtl="0" algn="r">
              <a:spcBef>
                <a:spcPts val="0"/>
              </a:spcBef>
              <a:buNone/>
              <a:defRPr b="0" i="0" sz="1200" u="none" cap="none" strike="noStrike">
                <a:solidFill>
                  <a:schemeClr val="lt1"/>
                </a:solidFill>
                <a:latin typeface="Work Sans Medium"/>
                <a:ea typeface="Work Sans Medium"/>
                <a:cs typeface="Work Sans Medium"/>
                <a:sym typeface="Work Sans Medium"/>
              </a:defRPr>
            </a:lvl7pPr>
            <a:lvl8pPr indent="0" lvl="7" marL="0" marR="0" rtl="0" algn="r">
              <a:spcBef>
                <a:spcPts val="0"/>
              </a:spcBef>
              <a:buNone/>
              <a:defRPr b="0" i="0" sz="1200" u="none" cap="none" strike="noStrike">
                <a:solidFill>
                  <a:schemeClr val="lt1"/>
                </a:solidFill>
                <a:latin typeface="Work Sans Medium"/>
                <a:ea typeface="Work Sans Medium"/>
                <a:cs typeface="Work Sans Medium"/>
                <a:sym typeface="Work Sans Medium"/>
              </a:defRPr>
            </a:lvl8pPr>
            <a:lvl9pPr indent="0" lvl="8" marL="0" marR="0" rtl="0" algn="r">
              <a:spcBef>
                <a:spcPts val="0"/>
              </a:spcBef>
              <a:buNone/>
              <a:defRPr b="0" i="0" sz="1200" u="none" cap="none" strike="noStrike">
                <a:solidFill>
                  <a:schemeClr val="lt1"/>
                </a:solidFill>
                <a:latin typeface="Work Sans Medium"/>
                <a:ea typeface="Work Sans Medium"/>
                <a:cs typeface="Work Sans Medium"/>
                <a:sym typeface="Work Sans Medium"/>
              </a:defRPr>
            </a:lvl9pPr>
          </a:lstStyle>
          <a:p>
            <a:pPr indent="0" lvl="0" marL="0" rtl="0" algn="r">
              <a:spcBef>
                <a:spcPts val="0"/>
              </a:spcBef>
              <a:spcAft>
                <a:spcPts val="0"/>
              </a:spcAft>
              <a:buNone/>
            </a:pPr>
            <a:fld id="{00000000-1234-1234-1234-123412341234}" type="slidenum">
              <a:rPr lang="en-US"/>
              <a:t>‹#›</a:t>
            </a:fld>
            <a:endParaRPr/>
          </a:p>
        </p:txBody>
      </p:sp>
      <p:pic>
        <p:nvPicPr>
          <p:cNvPr id="12" name="Google Shape;12;p16"/>
          <p:cNvPicPr preferRelativeResize="0"/>
          <p:nvPr/>
        </p:nvPicPr>
        <p:blipFill rotWithShape="1">
          <a:blip r:embed="rId1">
            <a:alphaModFix/>
          </a:blip>
          <a:srcRect b="0" l="0" r="0" t="0"/>
          <a:stretch/>
        </p:blipFill>
        <p:spPr>
          <a:xfrm>
            <a:off x="236623" y="6091536"/>
            <a:ext cx="4014535" cy="70998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0.jpg"/><Relationship Id="rId4" Type="http://schemas.openxmlformats.org/officeDocument/2006/relationships/image" Target="../media/image10.png"/><Relationship Id="rId5" Type="http://schemas.openxmlformats.org/officeDocument/2006/relationships/image" Target="../media/image9.png"/></Relationships>
</file>

<file path=ppt/slides/_rels/slide10.xml.rels><?xml version="1.0" encoding="UTF-8" standalone="yes"?><Relationships xmlns="http://schemas.openxmlformats.org/package/2006/relationships"><Relationship Id="rId11" Type="http://schemas.openxmlformats.org/officeDocument/2006/relationships/image" Target="../media/image82.jpg"/><Relationship Id="rId10" Type="http://schemas.openxmlformats.org/officeDocument/2006/relationships/image" Target="../media/image121.png"/><Relationship Id="rId13" Type="http://schemas.openxmlformats.org/officeDocument/2006/relationships/image" Target="../media/image9.png"/><Relationship Id="rId12" Type="http://schemas.openxmlformats.org/officeDocument/2006/relationships/image" Target="../media/image75.jp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4.png"/><Relationship Id="rId4" Type="http://schemas.openxmlformats.org/officeDocument/2006/relationships/image" Target="../media/image114.jpg"/><Relationship Id="rId9" Type="http://schemas.openxmlformats.org/officeDocument/2006/relationships/image" Target="../media/image45.png"/><Relationship Id="rId5" Type="http://schemas.openxmlformats.org/officeDocument/2006/relationships/image" Target="../media/image72.png"/><Relationship Id="rId6" Type="http://schemas.openxmlformats.org/officeDocument/2006/relationships/image" Target="../media/image87.png"/><Relationship Id="rId7" Type="http://schemas.openxmlformats.org/officeDocument/2006/relationships/image" Target="../media/image76.png"/><Relationship Id="rId8" Type="http://schemas.openxmlformats.org/officeDocument/2006/relationships/image" Target="../media/image6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8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9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0.png"/></Relationships>
</file>

<file path=ppt/slides/_rels/slide14.xml.rels><?xml version="1.0" encoding="UTF-8" standalone="yes"?><Relationships xmlns="http://schemas.openxmlformats.org/package/2006/relationships"><Relationship Id="rId40" Type="http://schemas.openxmlformats.org/officeDocument/2006/relationships/image" Target="../media/image107.jpg"/><Relationship Id="rId42" Type="http://schemas.openxmlformats.org/officeDocument/2006/relationships/image" Target="../media/image128.jpg"/><Relationship Id="rId41" Type="http://schemas.openxmlformats.org/officeDocument/2006/relationships/image" Target="../media/image108.jpg"/><Relationship Id="rId44" Type="http://schemas.openxmlformats.org/officeDocument/2006/relationships/image" Target="../media/image111.png"/><Relationship Id="rId43" Type="http://schemas.openxmlformats.org/officeDocument/2006/relationships/image" Target="../media/image131.png"/><Relationship Id="rId46" Type="http://schemas.openxmlformats.org/officeDocument/2006/relationships/image" Target="../media/image120.png"/><Relationship Id="rId45" Type="http://schemas.openxmlformats.org/officeDocument/2006/relationships/image" Target="../media/image110.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7.png"/><Relationship Id="rId4" Type="http://schemas.openxmlformats.org/officeDocument/2006/relationships/image" Target="../media/image76.png"/><Relationship Id="rId9" Type="http://schemas.openxmlformats.org/officeDocument/2006/relationships/image" Target="../media/image58.png"/><Relationship Id="rId48" Type="http://schemas.openxmlformats.org/officeDocument/2006/relationships/image" Target="../media/image122.png"/><Relationship Id="rId47" Type="http://schemas.openxmlformats.org/officeDocument/2006/relationships/image" Target="../media/image136.png"/><Relationship Id="rId49" Type="http://schemas.openxmlformats.org/officeDocument/2006/relationships/image" Target="../media/image115.png"/><Relationship Id="rId5" Type="http://schemas.openxmlformats.org/officeDocument/2006/relationships/image" Target="../media/image66.png"/><Relationship Id="rId6" Type="http://schemas.openxmlformats.org/officeDocument/2006/relationships/image" Target="../media/image121.png"/><Relationship Id="rId7" Type="http://schemas.openxmlformats.org/officeDocument/2006/relationships/image" Target="../media/image60.png"/><Relationship Id="rId8" Type="http://schemas.openxmlformats.org/officeDocument/2006/relationships/image" Target="../media/image45.png"/><Relationship Id="rId31" Type="http://schemas.openxmlformats.org/officeDocument/2006/relationships/image" Target="../media/image18.png"/><Relationship Id="rId30" Type="http://schemas.openxmlformats.org/officeDocument/2006/relationships/image" Target="../media/image24.jpg"/><Relationship Id="rId33" Type="http://schemas.openxmlformats.org/officeDocument/2006/relationships/image" Target="../media/image116.png"/><Relationship Id="rId32" Type="http://schemas.openxmlformats.org/officeDocument/2006/relationships/image" Target="../media/image7.png"/><Relationship Id="rId35" Type="http://schemas.openxmlformats.org/officeDocument/2006/relationships/image" Target="../media/image117.png"/><Relationship Id="rId34" Type="http://schemas.openxmlformats.org/officeDocument/2006/relationships/image" Target="../media/image102.png"/><Relationship Id="rId37" Type="http://schemas.openxmlformats.org/officeDocument/2006/relationships/image" Target="../media/image100.png"/><Relationship Id="rId36" Type="http://schemas.openxmlformats.org/officeDocument/2006/relationships/image" Target="../media/image123.png"/><Relationship Id="rId39" Type="http://schemas.openxmlformats.org/officeDocument/2006/relationships/image" Target="../media/image103.jpg"/><Relationship Id="rId38" Type="http://schemas.openxmlformats.org/officeDocument/2006/relationships/image" Target="../media/image109.jpg"/><Relationship Id="rId20" Type="http://schemas.openxmlformats.org/officeDocument/2006/relationships/image" Target="../media/image42.png"/><Relationship Id="rId22" Type="http://schemas.openxmlformats.org/officeDocument/2006/relationships/image" Target="../media/image38.jpg"/><Relationship Id="rId21" Type="http://schemas.openxmlformats.org/officeDocument/2006/relationships/image" Target="../media/image47.png"/><Relationship Id="rId24" Type="http://schemas.openxmlformats.org/officeDocument/2006/relationships/image" Target="../media/image28.png"/><Relationship Id="rId23" Type="http://schemas.openxmlformats.org/officeDocument/2006/relationships/image" Target="../media/image74.png"/><Relationship Id="rId26" Type="http://schemas.openxmlformats.org/officeDocument/2006/relationships/image" Target="../media/image17.png"/><Relationship Id="rId25" Type="http://schemas.openxmlformats.org/officeDocument/2006/relationships/image" Target="../media/image62.png"/><Relationship Id="rId28" Type="http://schemas.openxmlformats.org/officeDocument/2006/relationships/image" Target="../media/image20.png"/><Relationship Id="rId27" Type="http://schemas.openxmlformats.org/officeDocument/2006/relationships/image" Target="../media/image29.png"/><Relationship Id="rId29" Type="http://schemas.openxmlformats.org/officeDocument/2006/relationships/image" Target="../media/image23.png"/><Relationship Id="rId51" Type="http://schemas.openxmlformats.org/officeDocument/2006/relationships/image" Target="../media/image119.jpg"/><Relationship Id="rId50" Type="http://schemas.openxmlformats.org/officeDocument/2006/relationships/image" Target="../media/image113.png"/><Relationship Id="rId52" Type="http://schemas.openxmlformats.org/officeDocument/2006/relationships/image" Target="../media/image139.png"/><Relationship Id="rId11" Type="http://schemas.openxmlformats.org/officeDocument/2006/relationships/image" Target="../media/image15.png"/><Relationship Id="rId10" Type="http://schemas.openxmlformats.org/officeDocument/2006/relationships/image" Target="../media/image6.png"/><Relationship Id="rId13" Type="http://schemas.openxmlformats.org/officeDocument/2006/relationships/image" Target="../media/image43.png"/><Relationship Id="rId12" Type="http://schemas.openxmlformats.org/officeDocument/2006/relationships/image" Target="../media/image48.png"/><Relationship Id="rId15" Type="http://schemas.openxmlformats.org/officeDocument/2006/relationships/image" Target="../media/image70.jpg"/><Relationship Id="rId14" Type="http://schemas.openxmlformats.org/officeDocument/2006/relationships/image" Target="../media/image49.png"/><Relationship Id="rId17" Type="http://schemas.openxmlformats.org/officeDocument/2006/relationships/image" Target="../media/image54.png"/><Relationship Id="rId16" Type="http://schemas.openxmlformats.org/officeDocument/2006/relationships/image" Target="../media/image46.png"/><Relationship Id="rId19" Type="http://schemas.openxmlformats.org/officeDocument/2006/relationships/image" Target="../media/image8.png"/><Relationship Id="rId18"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32.png"/><Relationship Id="rId4" Type="http://schemas.openxmlformats.org/officeDocument/2006/relationships/image" Target="../media/image135.png"/><Relationship Id="rId5" Type="http://schemas.openxmlformats.org/officeDocument/2006/relationships/image" Target="../media/image118.png"/><Relationship Id="rId6" Type="http://schemas.openxmlformats.org/officeDocument/2006/relationships/image" Target="../media/image138.png"/><Relationship Id="rId7" Type="http://schemas.openxmlformats.org/officeDocument/2006/relationships/image" Target="../media/image1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18.png"/><Relationship Id="rId4" Type="http://schemas.openxmlformats.org/officeDocument/2006/relationships/image" Target="../media/image130.png"/><Relationship Id="rId5" Type="http://schemas.openxmlformats.org/officeDocument/2006/relationships/image" Target="../media/image129.png"/><Relationship Id="rId6" Type="http://schemas.openxmlformats.org/officeDocument/2006/relationships/image" Target="../media/image126.png"/><Relationship Id="rId7" Type="http://schemas.openxmlformats.org/officeDocument/2006/relationships/image" Target="../media/image1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2.jpg"/><Relationship Id="rId4" Type="http://schemas.openxmlformats.org/officeDocument/2006/relationships/image" Target="../media/image2.png"/><Relationship Id="rId5"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8.png"/><Relationship Id="rId4" Type="http://schemas.openxmlformats.org/officeDocument/2006/relationships/image" Target="../media/image39.png"/><Relationship Id="rId10" Type="http://schemas.openxmlformats.org/officeDocument/2006/relationships/image" Target="../media/image9.png"/><Relationship Id="rId9" Type="http://schemas.openxmlformats.org/officeDocument/2006/relationships/image" Target="../media/image16.jpg"/><Relationship Id="rId5" Type="http://schemas.openxmlformats.org/officeDocument/2006/relationships/image" Target="../media/image14.png"/><Relationship Id="rId6" Type="http://schemas.openxmlformats.org/officeDocument/2006/relationships/image" Target="../media/image3.png"/><Relationship Id="rId7" Type="http://schemas.openxmlformats.org/officeDocument/2006/relationships/image" Target="../media/image44.jpg"/><Relationship Id="rId8"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5.png"/><Relationship Id="rId4" Type="http://schemas.openxmlformats.org/officeDocument/2006/relationships/image" Target="../media/image8.png"/><Relationship Id="rId9" Type="http://schemas.openxmlformats.org/officeDocument/2006/relationships/image" Target="../media/image9.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15.png"/><Relationship Id="rId8" Type="http://schemas.openxmlformats.org/officeDocument/2006/relationships/image" Target="../media/image3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image" Target="../media/image17.png"/><Relationship Id="rId11" Type="http://schemas.openxmlformats.org/officeDocument/2006/relationships/image" Target="../media/image40.jpg"/><Relationship Id="rId10" Type="http://schemas.openxmlformats.org/officeDocument/2006/relationships/image" Target="../media/image22.jpg"/><Relationship Id="rId12" Type="http://schemas.openxmlformats.org/officeDocument/2006/relationships/image" Target="../media/image9.png"/><Relationship Id="rId9" Type="http://schemas.openxmlformats.org/officeDocument/2006/relationships/image" Target="../media/image18.png"/><Relationship Id="rId5" Type="http://schemas.openxmlformats.org/officeDocument/2006/relationships/image" Target="../media/image29.png"/><Relationship Id="rId6" Type="http://schemas.openxmlformats.org/officeDocument/2006/relationships/image" Target="../media/image20.png"/><Relationship Id="rId7" Type="http://schemas.openxmlformats.org/officeDocument/2006/relationships/image" Target="../media/image23.png"/><Relationship Id="rId8" Type="http://schemas.openxmlformats.org/officeDocument/2006/relationships/image" Target="../media/image2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7.png"/><Relationship Id="rId4" Type="http://schemas.openxmlformats.org/officeDocument/2006/relationships/image" Target="../media/image21.png"/><Relationship Id="rId9" Type="http://schemas.openxmlformats.org/officeDocument/2006/relationships/image" Target="../media/image9.png"/><Relationship Id="rId5" Type="http://schemas.openxmlformats.org/officeDocument/2006/relationships/image" Target="../media/image45.png"/><Relationship Id="rId6" Type="http://schemas.openxmlformats.org/officeDocument/2006/relationships/image" Target="../media/image28.png"/><Relationship Id="rId7" Type="http://schemas.openxmlformats.org/officeDocument/2006/relationships/image" Target="../media/image62.png"/><Relationship Id="rId8" Type="http://schemas.openxmlformats.org/officeDocument/2006/relationships/image" Target="../media/image33.jpg"/></Relationships>
</file>

<file path=ppt/slides/_rels/slide7.xml.rels><?xml version="1.0" encoding="UTF-8" standalone="yes"?><Relationships xmlns="http://schemas.openxmlformats.org/package/2006/relationships"><Relationship Id="rId11" Type="http://schemas.openxmlformats.org/officeDocument/2006/relationships/image" Target="../media/image8.png"/><Relationship Id="rId10" Type="http://schemas.openxmlformats.org/officeDocument/2006/relationships/image" Target="../media/image63.png"/><Relationship Id="rId13" Type="http://schemas.openxmlformats.org/officeDocument/2006/relationships/image" Target="../media/image47.png"/><Relationship Id="rId12"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1.png"/><Relationship Id="rId4" Type="http://schemas.openxmlformats.org/officeDocument/2006/relationships/image" Target="../media/image31.png"/><Relationship Id="rId9" Type="http://schemas.openxmlformats.org/officeDocument/2006/relationships/image" Target="../media/image35.png"/><Relationship Id="rId15" Type="http://schemas.openxmlformats.org/officeDocument/2006/relationships/image" Target="../media/image74.png"/><Relationship Id="rId14" Type="http://schemas.openxmlformats.org/officeDocument/2006/relationships/image" Target="../media/image38.jpg"/><Relationship Id="rId17" Type="http://schemas.openxmlformats.org/officeDocument/2006/relationships/image" Target="../media/image91.jpg"/><Relationship Id="rId16" Type="http://schemas.openxmlformats.org/officeDocument/2006/relationships/image" Target="../media/image50.jpg"/><Relationship Id="rId5" Type="http://schemas.openxmlformats.org/officeDocument/2006/relationships/image" Target="../media/image34.png"/><Relationship Id="rId6" Type="http://schemas.openxmlformats.org/officeDocument/2006/relationships/image" Target="../media/image27.png"/><Relationship Id="rId18" Type="http://schemas.openxmlformats.org/officeDocument/2006/relationships/image" Target="../media/image9.png"/><Relationship Id="rId7" Type="http://schemas.openxmlformats.org/officeDocument/2006/relationships/image" Target="../media/image67.png"/><Relationship Id="rId8" Type="http://schemas.openxmlformats.org/officeDocument/2006/relationships/image" Target="../media/image26.png"/></Relationships>
</file>

<file path=ppt/slides/_rels/slide8.xml.rels><?xml version="1.0" encoding="UTF-8" standalone="yes"?><Relationships xmlns="http://schemas.openxmlformats.org/package/2006/relationships"><Relationship Id="rId11" Type="http://schemas.openxmlformats.org/officeDocument/2006/relationships/image" Target="../media/image61.jpg"/><Relationship Id="rId10" Type="http://schemas.openxmlformats.org/officeDocument/2006/relationships/image" Target="../media/image65.png"/><Relationship Id="rId13" Type="http://schemas.openxmlformats.org/officeDocument/2006/relationships/image" Target="../media/image9.png"/><Relationship Id="rId12"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9.png"/><Relationship Id="rId4" Type="http://schemas.openxmlformats.org/officeDocument/2006/relationships/image" Target="../media/image48.png"/><Relationship Id="rId9" Type="http://schemas.openxmlformats.org/officeDocument/2006/relationships/image" Target="../media/image54.png"/><Relationship Id="rId5" Type="http://schemas.openxmlformats.org/officeDocument/2006/relationships/image" Target="../media/image43.png"/><Relationship Id="rId6" Type="http://schemas.openxmlformats.org/officeDocument/2006/relationships/image" Target="../media/image49.png"/><Relationship Id="rId7" Type="http://schemas.openxmlformats.org/officeDocument/2006/relationships/image" Target="../media/image70.jpg"/><Relationship Id="rId8" Type="http://schemas.openxmlformats.org/officeDocument/2006/relationships/image" Target="../media/image46.png"/></Relationships>
</file>

<file path=ppt/slides/_rels/slide9.xml.rels><?xml version="1.0" encoding="UTF-8" standalone="yes"?><Relationships xmlns="http://schemas.openxmlformats.org/package/2006/relationships"><Relationship Id="rId11" Type="http://schemas.openxmlformats.org/officeDocument/2006/relationships/image" Target="../media/image71.jpg"/><Relationship Id="rId10" Type="http://schemas.openxmlformats.org/officeDocument/2006/relationships/image" Target="../media/image106.jpg"/><Relationship Id="rId12"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6.png"/><Relationship Id="rId4" Type="http://schemas.openxmlformats.org/officeDocument/2006/relationships/image" Target="../media/image60.png"/><Relationship Id="rId9" Type="http://schemas.openxmlformats.org/officeDocument/2006/relationships/image" Target="../media/image15.png"/><Relationship Id="rId5" Type="http://schemas.openxmlformats.org/officeDocument/2006/relationships/image" Target="../media/image45.png"/><Relationship Id="rId6" Type="http://schemas.openxmlformats.org/officeDocument/2006/relationships/image" Target="../media/image58.png"/><Relationship Id="rId7" Type="http://schemas.openxmlformats.org/officeDocument/2006/relationships/image" Target="../media/image6.png"/><Relationship Id="rId8"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6" name="Shape 66"/>
        <p:cNvGrpSpPr/>
        <p:nvPr/>
      </p:nvGrpSpPr>
      <p:grpSpPr>
        <a:xfrm>
          <a:off x="0" y="0"/>
          <a:ext cx="0" cy="0"/>
          <a:chOff x="0" y="0"/>
          <a:chExt cx="0" cy="0"/>
        </a:xfrm>
      </p:grpSpPr>
      <p:pic>
        <p:nvPicPr>
          <p:cNvPr id="67" name="Google Shape;67;p1"/>
          <p:cNvPicPr preferRelativeResize="0"/>
          <p:nvPr/>
        </p:nvPicPr>
        <p:blipFill rotWithShape="1">
          <a:blip r:embed="rId3">
            <a:alphaModFix/>
          </a:blip>
          <a:srcRect b="-1" l="0" r="0" t="0"/>
          <a:stretch/>
        </p:blipFill>
        <p:spPr>
          <a:xfrm>
            <a:off x="-1" y="1"/>
            <a:ext cx="5632451" cy="6857999"/>
          </a:xfrm>
          <a:custGeom>
            <a:rect b="b" l="l" r="r" t="t"/>
            <a:pathLst>
              <a:path extrusionOk="0" h="6858000" w="4657344">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pic>
        <p:nvPicPr>
          <p:cNvPr descr="Text&#10;&#10;Description automatically generated" id="68" name="Google Shape;68;p1"/>
          <p:cNvPicPr preferRelativeResize="0"/>
          <p:nvPr/>
        </p:nvPicPr>
        <p:blipFill rotWithShape="1">
          <a:blip r:embed="rId4">
            <a:alphaModFix/>
          </a:blip>
          <a:srcRect b="0" l="0" r="0" t="0"/>
          <a:stretch/>
        </p:blipFill>
        <p:spPr>
          <a:xfrm>
            <a:off x="5851249" y="3729551"/>
            <a:ext cx="4286250" cy="1095375"/>
          </a:xfrm>
          <a:prstGeom prst="rect">
            <a:avLst/>
          </a:prstGeom>
          <a:noFill/>
          <a:ln>
            <a:noFill/>
          </a:ln>
        </p:spPr>
      </p:pic>
      <p:pic>
        <p:nvPicPr>
          <p:cNvPr descr="A picture containing text&#10;&#10;Description automatically generated" id="69" name="Google Shape;69;p1"/>
          <p:cNvPicPr preferRelativeResize="0"/>
          <p:nvPr/>
        </p:nvPicPr>
        <p:blipFill rotWithShape="1">
          <a:blip r:embed="rId5">
            <a:alphaModFix/>
          </a:blip>
          <a:srcRect b="0" l="0" r="0" t="0"/>
          <a:stretch/>
        </p:blipFill>
        <p:spPr>
          <a:xfrm>
            <a:off x="5708374" y="2453861"/>
            <a:ext cx="4572000" cy="965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10"/>
          <p:cNvSpPr txBox="1"/>
          <p:nvPr/>
        </p:nvSpPr>
        <p:spPr>
          <a:xfrm>
            <a:off x="5733914" y="1078155"/>
            <a:ext cx="6096000" cy="211661"/>
          </a:xfrm>
          <a:prstGeom prst="rect">
            <a:avLst/>
          </a:prstGeom>
          <a:solidFill>
            <a:srgbClr val="58595B">
              <a:alpha val="74901"/>
            </a:srgbClr>
          </a:solidFill>
          <a:ln>
            <a:noFill/>
          </a:ln>
        </p:spPr>
        <p:txBody>
          <a:bodyPr anchorCtr="0" anchor="t" bIns="0" lIns="0" spcFirstLastPara="1" rIns="0" wrap="square" tIns="9525">
            <a:spAutoFit/>
          </a:bodyPr>
          <a:lstStyle/>
          <a:p>
            <a:pPr indent="0" lvl="0" marL="53577" marR="0" rtl="0" algn="l">
              <a:spcBef>
                <a:spcPts val="0"/>
              </a:spcBef>
              <a:spcAft>
                <a:spcPts val="0"/>
              </a:spcAft>
              <a:buNone/>
            </a:pPr>
            <a:r>
              <a:rPr b="1" lang="en-US" sz="1313">
                <a:solidFill>
                  <a:srgbClr val="FFFFFF"/>
                </a:solidFill>
                <a:latin typeface="Roboto"/>
                <a:ea typeface="Roboto"/>
                <a:cs typeface="Roboto"/>
                <a:sym typeface="Roboto"/>
              </a:rPr>
              <a:t>Future Careers/Certifications</a:t>
            </a:r>
            <a:endParaRPr sz="1313">
              <a:solidFill>
                <a:schemeClr val="dk1"/>
              </a:solidFill>
              <a:latin typeface="Roboto"/>
              <a:ea typeface="Roboto"/>
              <a:cs typeface="Roboto"/>
              <a:sym typeface="Roboto"/>
            </a:endParaRPr>
          </a:p>
        </p:txBody>
      </p:sp>
      <p:sp>
        <p:nvSpPr>
          <p:cNvPr id="308" name="Google Shape;308;p10"/>
          <p:cNvSpPr txBox="1"/>
          <p:nvPr/>
        </p:nvSpPr>
        <p:spPr>
          <a:xfrm>
            <a:off x="5733915" y="5211878"/>
            <a:ext cx="1043173" cy="214065"/>
          </a:xfrm>
          <a:prstGeom prst="rect">
            <a:avLst/>
          </a:prstGeom>
          <a:noFill/>
          <a:ln>
            <a:noFill/>
          </a:ln>
        </p:spPr>
        <p:txBody>
          <a:bodyPr anchorCtr="0" anchor="t" bIns="0" lIns="0" spcFirstLastPara="1" rIns="0" wrap="square" tIns="11900">
            <a:spAutoFit/>
          </a:bodyPr>
          <a:lstStyle/>
          <a:p>
            <a:pPr indent="0" lvl="0" marL="11906" marR="0" rtl="0" algn="l">
              <a:spcBef>
                <a:spcPts val="0"/>
              </a:spcBef>
              <a:spcAft>
                <a:spcPts val="0"/>
              </a:spcAft>
              <a:buNone/>
            </a:pPr>
            <a:r>
              <a:rPr b="1" lang="en-US" sz="1313">
                <a:solidFill>
                  <a:srgbClr val="58595B"/>
                </a:solidFill>
                <a:latin typeface="Roboto"/>
                <a:ea typeface="Roboto"/>
                <a:cs typeface="Roboto"/>
                <a:sym typeface="Roboto"/>
              </a:rPr>
              <a:t>Partners</a:t>
            </a:r>
            <a:endParaRPr sz="1313">
              <a:solidFill>
                <a:schemeClr val="dk1"/>
              </a:solidFill>
              <a:latin typeface="Roboto"/>
              <a:ea typeface="Roboto"/>
              <a:cs typeface="Roboto"/>
              <a:sym typeface="Roboto"/>
            </a:endParaRPr>
          </a:p>
        </p:txBody>
      </p:sp>
      <p:sp>
        <p:nvSpPr>
          <p:cNvPr id="309" name="Google Shape;309;p10"/>
          <p:cNvSpPr txBox="1"/>
          <p:nvPr/>
        </p:nvSpPr>
        <p:spPr>
          <a:xfrm>
            <a:off x="5710770" y="109962"/>
            <a:ext cx="6073973" cy="855202"/>
          </a:xfrm>
          <a:prstGeom prst="rect">
            <a:avLst/>
          </a:prstGeom>
          <a:noFill/>
          <a:ln>
            <a:noFill/>
          </a:ln>
        </p:spPr>
        <p:txBody>
          <a:bodyPr anchorCtr="0" anchor="t" bIns="0" lIns="0" spcFirstLastPara="1" rIns="0" wrap="square" tIns="21425">
            <a:spAutoFit/>
          </a:bodyPr>
          <a:lstStyle/>
          <a:p>
            <a:pPr indent="0" lvl="0" marL="11906" marR="4763" rtl="0" algn="l">
              <a:lnSpc>
                <a:spcPct val="116711"/>
              </a:lnSpc>
              <a:spcBef>
                <a:spcPts val="0"/>
              </a:spcBef>
              <a:spcAft>
                <a:spcPts val="0"/>
              </a:spcAft>
              <a:buNone/>
            </a:pPr>
            <a:r>
              <a:rPr lang="en-US" sz="1125">
                <a:solidFill>
                  <a:srgbClr val="58595B"/>
                </a:solidFill>
                <a:latin typeface="Roboto Light"/>
                <a:ea typeface="Roboto Light"/>
                <a:cs typeface="Roboto Light"/>
                <a:sym typeface="Roboto Light"/>
              </a:rPr>
              <a:t>The Transportation pathway gives students a unique opportunity to get hands-on experience  learning to inspect, service, and repair automobiles and aircraft. Whether it be diving into the  electrical circuits, tire alignments, and suspension repairs for cars or exploring the engine,  landing gear, and hydraulic systems on airplanes, students have a one-of-a-kind opportunity  to build invaluable skills with industry-standard tools and equipment.</a:t>
            </a:r>
            <a:endParaRPr sz="1125">
              <a:solidFill>
                <a:schemeClr val="dk1"/>
              </a:solidFill>
              <a:latin typeface="Roboto Light"/>
              <a:ea typeface="Roboto Light"/>
              <a:cs typeface="Roboto Light"/>
              <a:sym typeface="Roboto Light"/>
            </a:endParaRPr>
          </a:p>
        </p:txBody>
      </p:sp>
      <p:sp>
        <p:nvSpPr>
          <p:cNvPr id="310" name="Google Shape;310;p10"/>
          <p:cNvSpPr txBox="1"/>
          <p:nvPr/>
        </p:nvSpPr>
        <p:spPr>
          <a:xfrm>
            <a:off x="5716056" y="1410957"/>
            <a:ext cx="2993100" cy="3902100"/>
          </a:xfrm>
          <a:prstGeom prst="rect">
            <a:avLst/>
          </a:prstGeom>
          <a:noFill/>
          <a:ln>
            <a:noFill/>
          </a:ln>
        </p:spPr>
        <p:txBody>
          <a:bodyPr anchorCtr="0" anchor="t" bIns="0" lIns="0" spcFirstLastPara="1" rIns="0" wrap="square" tIns="11900">
            <a:spAutoFit/>
          </a:bodyPr>
          <a:lstStyle/>
          <a:p>
            <a:pPr indent="0" lvl="0" marL="11906" marR="0" rtl="0" algn="l">
              <a:lnSpc>
                <a:spcPct val="83187"/>
              </a:lnSpc>
              <a:spcBef>
                <a:spcPts val="0"/>
              </a:spcBef>
              <a:spcAft>
                <a:spcPts val="0"/>
              </a:spcAft>
              <a:buNone/>
            </a:pPr>
            <a:r>
              <a:rPr b="1" lang="en-US" sz="1600">
                <a:solidFill>
                  <a:srgbClr val="F04E2F"/>
                </a:solidFill>
                <a:latin typeface="Roboto"/>
                <a:ea typeface="Roboto"/>
                <a:cs typeface="Roboto"/>
                <a:sym typeface="Roboto"/>
              </a:rPr>
              <a:t>Careers</a:t>
            </a:r>
            <a:endParaRPr sz="1600">
              <a:solidFill>
                <a:schemeClr val="dk1"/>
              </a:solidFill>
              <a:latin typeface="Roboto"/>
              <a:ea typeface="Roboto"/>
              <a:cs typeface="Roboto"/>
              <a:sym typeface="Roboto"/>
            </a:endParaRPr>
          </a:p>
          <a:p>
            <a:pPr indent="-107155" lvl="0" marL="226219" marR="0" rtl="0" algn="l">
              <a:lnSpc>
                <a:spcPct val="100750"/>
              </a:lnSpc>
              <a:spcBef>
                <a:spcPts val="0"/>
              </a:spcBef>
              <a:spcAft>
                <a:spcPts val="0"/>
              </a:spcAft>
              <a:buClr>
                <a:srgbClr val="58595B"/>
              </a:buClr>
              <a:buSzPts val="1200"/>
              <a:buFont typeface="Roboto Light"/>
              <a:buChar char="•"/>
            </a:pPr>
            <a:r>
              <a:rPr lang="en-US" sz="1200">
                <a:solidFill>
                  <a:srgbClr val="58595B"/>
                </a:solidFill>
                <a:latin typeface="Roboto Light"/>
                <a:ea typeface="Roboto Light"/>
                <a:cs typeface="Roboto Light"/>
                <a:sym typeface="Roboto Light"/>
              </a:rPr>
              <a:t>Automotive Technician: local repair shop,</a:t>
            </a:r>
            <a:endParaRPr sz="1200">
              <a:solidFill>
                <a:schemeClr val="dk1"/>
              </a:solidFill>
              <a:latin typeface="Roboto Light"/>
              <a:ea typeface="Roboto Light"/>
              <a:cs typeface="Roboto Light"/>
              <a:sym typeface="Roboto Light"/>
            </a:endParaRPr>
          </a:p>
          <a:p>
            <a:pPr indent="0" lvl="0" marL="225623" marR="0" rtl="0" algn="l">
              <a:lnSpc>
                <a:spcPct val="102333"/>
              </a:lnSpc>
              <a:spcBef>
                <a:spcPts val="0"/>
              </a:spcBef>
              <a:spcAft>
                <a:spcPts val="0"/>
              </a:spcAft>
              <a:buNone/>
            </a:pPr>
            <a:r>
              <a:rPr lang="en-US" sz="1200">
                <a:solidFill>
                  <a:srgbClr val="58595B"/>
                </a:solidFill>
                <a:latin typeface="Roboto Light"/>
                <a:ea typeface="Roboto Light"/>
                <a:cs typeface="Roboto Light"/>
                <a:sym typeface="Roboto Light"/>
              </a:rPr>
              <a:t>dealerships, fleet maintenance, specialty shops</a:t>
            </a:r>
            <a:endParaRPr sz="1200">
              <a:solidFill>
                <a:schemeClr val="dk1"/>
              </a:solidFill>
              <a:latin typeface="Roboto Light"/>
              <a:ea typeface="Roboto Light"/>
              <a:cs typeface="Roboto Light"/>
              <a:sym typeface="Roboto Light"/>
            </a:endParaRPr>
          </a:p>
          <a:p>
            <a:pPr indent="-107155" lvl="0" marL="226219" marR="0" rtl="0" algn="l">
              <a:lnSpc>
                <a:spcPct val="102333"/>
              </a:lnSpc>
              <a:spcBef>
                <a:spcPts val="150"/>
              </a:spcBef>
              <a:spcAft>
                <a:spcPts val="0"/>
              </a:spcAft>
              <a:buClr>
                <a:srgbClr val="58595B"/>
              </a:buClr>
              <a:buSzPts val="1200"/>
              <a:buFont typeface="Roboto Light"/>
              <a:buChar char="•"/>
            </a:pPr>
            <a:r>
              <a:rPr lang="en-US" sz="1200">
                <a:solidFill>
                  <a:srgbClr val="58595B"/>
                </a:solidFill>
                <a:latin typeface="Roboto Light"/>
                <a:ea typeface="Roboto Light"/>
                <a:cs typeface="Roboto Light"/>
                <a:sym typeface="Roboto Light"/>
              </a:rPr>
              <a:t>Aircraft Mechanic: major airlines, flight school, cargo aircraft, corporate jets</a:t>
            </a:r>
            <a:endParaRPr sz="1200">
              <a:solidFill>
                <a:schemeClr val="dk1"/>
              </a:solidFill>
              <a:latin typeface="Roboto Light"/>
              <a:ea typeface="Roboto Light"/>
              <a:cs typeface="Roboto Light"/>
              <a:sym typeface="Roboto Light"/>
            </a:endParaRPr>
          </a:p>
          <a:p>
            <a:pPr indent="0" lvl="0" marL="0" marR="0" rtl="0" algn="l">
              <a:spcBef>
                <a:spcPts val="23"/>
              </a:spcBef>
              <a:spcAft>
                <a:spcPts val="0"/>
              </a:spcAft>
              <a:buNone/>
            </a:pPr>
            <a:r>
              <a:t/>
            </a:r>
            <a:endParaRPr sz="1800">
              <a:solidFill>
                <a:schemeClr val="dk1"/>
              </a:solidFill>
              <a:latin typeface="Times New Roman"/>
              <a:ea typeface="Times New Roman"/>
              <a:cs typeface="Times New Roman"/>
              <a:sym typeface="Times New Roman"/>
            </a:endParaRPr>
          </a:p>
          <a:p>
            <a:pPr indent="0" lvl="0" marL="11906" marR="0" rtl="0" algn="l">
              <a:lnSpc>
                <a:spcPct val="83187"/>
              </a:lnSpc>
              <a:spcBef>
                <a:spcPts val="5"/>
              </a:spcBef>
              <a:spcAft>
                <a:spcPts val="0"/>
              </a:spcAft>
              <a:buNone/>
            </a:pPr>
            <a:r>
              <a:rPr b="1" lang="en-US" sz="1600">
                <a:solidFill>
                  <a:srgbClr val="F04E2F"/>
                </a:solidFill>
                <a:latin typeface="Roboto"/>
                <a:ea typeface="Roboto"/>
                <a:cs typeface="Roboto"/>
                <a:sym typeface="Roboto"/>
              </a:rPr>
              <a:t>Industry Certifications</a:t>
            </a:r>
            <a:endParaRPr sz="1600">
              <a:solidFill>
                <a:schemeClr val="dk1"/>
              </a:solidFill>
              <a:latin typeface="Roboto"/>
              <a:ea typeface="Roboto"/>
              <a:cs typeface="Roboto"/>
              <a:sym typeface="Roboto"/>
            </a:endParaRPr>
          </a:p>
          <a:p>
            <a:pPr indent="-107155" lvl="0" marL="226219" marR="36909" rtl="0" algn="l">
              <a:lnSpc>
                <a:spcPct val="87071"/>
              </a:lnSpc>
              <a:spcBef>
                <a:spcPts val="38"/>
              </a:spcBef>
              <a:spcAft>
                <a:spcPts val="0"/>
              </a:spcAft>
              <a:buClr>
                <a:srgbClr val="58595B"/>
              </a:buClr>
              <a:buSzPts val="1200"/>
              <a:buFont typeface="Roboto Light"/>
              <a:buChar char="•"/>
            </a:pPr>
            <a:r>
              <a:rPr lang="en-US" sz="1200">
                <a:solidFill>
                  <a:srgbClr val="58595B"/>
                </a:solidFill>
                <a:latin typeface="Roboto Light"/>
                <a:ea typeface="Roboto Light"/>
                <a:cs typeface="Roboto Light"/>
                <a:sym typeface="Roboto Light"/>
              </a:rPr>
              <a:t>Snap-on: </a:t>
            </a:r>
            <a:r>
              <a:rPr i="1" lang="en-US" sz="1200">
                <a:solidFill>
                  <a:srgbClr val="58595B"/>
                </a:solidFill>
                <a:latin typeface="Roboto Light"/>
                <a:ea typeface="Roboto Light"/>
                <a:cs typeface="Roboto Light"/>
                <a:sym typeface="Roboto Light"/>
              </a:rPr>
              <a:t>Multimeter, Torque, Precision  Measurement, Scanner &amp; Diagnostics, Wheel &amp;  Alignment, </a:t>
            </a:r>
            <a:r>
              <a:rPr i="1" lang="en-US" sz="1400">
                <a:solidFill>
                  <a:srgbClr val="58595B"/>
                </a:solidFill>
                <a:latin typeface="Roboto Light"/>
                <a:ea typeface="Roboto Light"/>
                <a:cs typeface="Roboto Light"/>
                <a:sym typeface="Roboto Light"/>
              </a:rPr>
              <a:t>Starting</a:t>
            </a:r>
            <a:r>
              <a:rPr i="1" lang="en-US" sz="1200">
                <a:solidFill>
                  <a:srgbClr val="58595B"/>
                </a:solidFill>
                <a:latin typeface="Roboto Light"/>
                <a:ea typeface="Roboto Light"/>
                <a:cs typeface="Roboto Light"/>
                <a:sym typeface="Roboto Light"/>
              </a:rPr>
              <a:t> &amp; Charging, Pro-Cut Rotor  Machining</a:t>
            </a:r>
            <a:endParaRPr sz="1200">
              <a:solidFill>
                <a:schemeClr val="dk1"/>
              </a:solidFill>
              <a:latin typeface="Roboto Light"/>
              <a:ea typeface="Roboto Light"/>
              <a:cs typeface="Roboto Light"/>
              <a:sym typeface="Roboto Light"/>
            </a:endParaRPr>
          </a:p>
          <a:p>
            <a:pPr indent="-106560" lvl="0" marL="225623" marR="244673" rtl="0" algn="l">
              <a:lnSpc>
                <a:spcPct val="101583"/>
              </a:lnSpc>
              <a:spcBef>
                <a:spcPts val="169"/>
              </a:spcBef>
              <a:spcAft>
                <a:spcPts val="0"/>
              </a:spcAft>
              <a:buClr>
                <a:srgbClr val="58595B"/>
              </a:buClr>
              <a:buSzPts val="1200"/>
              <a:buFont typeface="Roboto Light"/>
              <a:buChar char="•"/>
            </a:pPr>
            <a:r>
              <a:rPr lang="en-US" sz="1200">
                <a:solidFill>
                  <a:srgbClr val="58595B"/>
                </a:solidFill>
                <a:latin typeface="Roboto Light"/>
                <a:ea typeface="Roboto Light"/>
                <a:cs typeface="Roboto Light"/>
                <a:sym typeface="Roboto Light"/>
              </a:rPr>
              <a:t>Automotive Service Excellence (ASE) Entry-Level Certifications: </a:t>
            </a:r>
            <a:r>
              <a:rPr i="1" lang="en-US" sz="1200">
                <a:solidFill>
                  <a:srgbClr val="58595B"/>
                </a:solidFill>
                <a:latin typeface="Roboto Light"/>
                <a:ea typeface="Roboto Light"/>
                <a:cs typeface="Roboto Light"/>
                <a:sym typeface="Roboto Light"/>
              </a:rPr>
              <a:t>Maintenance &amp; Light  Repair, Automobile Service &amp; Technology</a:t>
            </a:r>
            <a:endParaRPr sz="1200">
              <a:solidFill>
                <a:schemeClr val="dk1"/>
              </a:solidFill>
              <a:latin typeface="Roboto Light"/>
              <a:ea typeface="Roboto Light"/>
              <a:cs typeface="Roboto Light"/>
              <a:sym typeface="Roboto Light"/>
            </a:endParaRPr>
          </a:p>
          <a:p>
            <a:pPr indent="-107156" lvl="0" marL="226218" marR="557212" rtl="0" algn="l">
              <a:lnSpc>
                <a:spcPct val="101583"/>
              </a:lnSpc>
              <a:spcBef>
                <a:spcPts val="169"/>
              </a:spcBef>
              <a:spcAft>
                <a:spcPts val="0"/>
              </a:spcAft>
              <a:buClr>
                <a:srgbClr val="58595B"/>
              </a:buClr>
              <a:buSzPts val="1200"/>
              <a:buFont typeface="Roboto Light"/>
              <a:buChar char="•"/>
            </a:pPr>
            <a:r>
              <a:rPr lang="en-US" sz="1200">
                <a:solidFill>
                  <a:srgbClr val="58595B"/>
                </a:solidFill>
                <a:latin typeface="Roboto Light"/>
                <a:ea typeface="Roboto Light"/>
                <a:cs typeface="Roboto Light"/>
                <a:sym typeface="Roboto Light"/>
              </a:rPr>
              <a:t>Federal Aviation Administration (FAA):  </a:t>
            </a:r>
            <a:r>
              <a:rPr i="1" lang="en-US" sz="1200">
                <a:solidFill>
                  <a:srgbClr val="58595B"/>
                </a:solidFill>
                <a:latin typeface="Roboto Light"/>
                <a:ea typeface="Roboto Light"/>
                <a:cs typeface="Roboto Light"/>
                <a:sym typeface="Roboto Light"/>
              </a:rPr>
              <a:t>Mechanic Certificate with Airframe &amp;  Powerplant Ratings</a:t>
            </a:r>
            <a:endParaRPr i="1" sz="1200">
              <a:solidFill>
                <a:srgbClr val="58595B"/>
              </a:solidFill>
              <a:latin typeface="Roboto Light"/>
              <a:ea typeface="Roboto Light"/>
              <a:cs typeface="Roboto Light"/>
              <a:sym typeface="Roboto Light"/>
            </a:endParaRPr>
          </a:p>
          <a:p>
            <a:pPr indent="-107155" lvl="0" marL="226219" marR="557213" rtl="0" algn="l">
              <a:lnSpc>
                <a:spcPct val="101583"/>
              </a:lnSpc>
              <a:spcBef>
                <a:spcPts val="169"/>
              </a:spcBef>
              <a:spcAft>
                <a:spcPts val="0"/>
              </a:spcAft>
              <a:buClr>
                <a:srgbClr val="58595B"/>
              </a:buClr>
              <a:buSzPts val="1200"/>
              <a:buFont typeface="Roboto Light"/>
              <a:buChar char="•"/>
            </a:pPr>
            <a:r>
              <a:rPr lang="en-US" sz="1200">
                <a:solidFill>
                  <a:srgbClr val="58595B"/>
                </a:solidFill>
                <a:latin typeface="Roboto Light"/>
                <a:ea typeface="Roboto Light"/>
                <a:cs typeface="Roboto Light"/>
                <a:sym typeface="Roboto Light"/>
              </a:rPr>
              <a:t>FAA Part 107 Drone Pilot License</a:t>
            </a:r>
            <a:endParaRPr sz="1200">
              <a:solidFill>
                <a:srgbClr val="58595B"/>
              </a:solidFill>
              <a:latin typeface="Roboto Light"/>
              <a:ea typeface="Roboto Light"/>
              <a:cs typeface="Roboto Light"/>
              <a:sym typeface="Roboto Light"/>
            </a:endParaRPr>
          </a:p>
        </p:txBody>
      </p:sp>
      <p:sp>
        <p:nvSpPr>
          <p:cNvPr id="311" name="Google Shape;311;p10"/>
          <p:cNvSpPr/>
          <p:nvPr/>
        </p:nvSpPr>
        <p:spPr>
          <a:xfrm>
            <a:off x="10288530" y="2977910"/>
            <a:ext cx="1547336" cy="1669345"/>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312" name="Google Shape;312;p10"/>
          <p:cNvSpPr txBox="1"/>
          <p:nvPr>
            <p:ph type="title"/>
          </p:nvPr>
        </p:nvSpPr>
        <p:spPr>
          <a:xfrm>
            <a:off x="241494" y="151676"/>
            <a:ext cx="3762256" cy="1366239"/>
          </a:xfrm>
          <a:prstGeom prst="rect">
            <a:avLst/>
          </a:prstGeom>
          <a:noFill/>
          <a:ln>
            <a:noFill/>
          </a:ln>
        </p:spPr>
        <p:txBody>
          <a:bodyPr anchorCtr="0" anchor="t" bIns="0" lIns="0" spcFirstLastPara="1" rIns="0" wrap="square" tIns="11900">
            <a:spAutoFit/>
          </a:bodyPr>
          <a:lstStyle/>
          <a:p>
            <a:pPr indent="0" lvl="0" marL="11906" rtl="0" algn="l">
              <a:lnSpc>
                <a:spcPct val="100000"/>
              </a:lnSpc>
              <a:spcBef>
                <a:spcPts val="0"/>
              </a:spcBef>
              <a:spcAft>
                <a:spcPts val="0"/>
              </a:spcAft>
              <a:buClr>
                <a:srgbClr val="F04E2F"/>
              </a:buClr>
              <a:buSzPts val="4400"/>
              <a:buFont typeface="Roboto Light"/>
              <a:buNone/>
            </a:pPr>
            <a:r>
              <a:rPr lang="en-US">
                <a:solidFill>
                  <a:srgbClr val="F04E2F"/>
                </a:solidFill>
                <a:latin typeface="Roboto Light"/>
                <a:ea typeface="Roboto Light"/>
                <a:cs typeface="Roboto Light"/>
                <a:sym typeface="Roboto Light"/>
              </a:rPr>
              <a:t>Transportation Pathway </a:t>
            </a:r>
            <a:endParaRPr/>
          </a:p>
        </p:txBody>
      </p:sp>
      <p:sp>
        <p:nvSpPr>
          <p:cNvPr id="313" name="Google Shape;313;p10"/>
          <p:cNvSpPr/>
          <p:nvPr/>
        </p:nvSpPr>
        <p:spPr>
          <a:xfrm>
            <a:off x="8898985" y="1365809"/>
            <a:ext cx="2792171" cy="1587186"/>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314" name="Google Shape;314;p10"/>
          <p:cNvSpPr/>
          <p:nvPr/>
        </p:nvSpPr>
        <p:spPr>
          <a:xfrm>
            <a:off x="8745483" y="3126049"/>
            <a:ext cx="1543049" cy="1348067"/>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315" name="Google Shape;315;p10"/>
          <p:cNvSpPr/>
          <p:nvPr/>
        </p:nvSpPr>
        <p:spPr>
          <a:xfrm>
            <a:off x="5701229" y="5393460"/>
            <a:ext cx="1205341" cy="526779"/>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316" name="Google Shape;316;p10"/>
          <p:cNvSpPr/>
          <p:nvPr/>
        </p:nvSpPr>
        <p:spPr>
          <a:xfrm>
            <a:off x="8352452" y="5393460"/>
            <a:ext cx="579241" cy="532366"/>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317" name="Google Shape;317;p10"/>
          <p:cNvSpPr/>
          <p:nvPr/>
        </p:nvSpPr>
        <p:spPr>
          <a:xfrm>
            <a:off x="9259293" y="5422851"/>
            <a:ext cx="1223213" cy="502975"/>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318" name="Google Shape;318;p10"/>
          <p:cNvSpPr/>
          <p:nvPr/>
        </p:nvSpPr>
        <p:spPr>
          <a:xfrm>
            <a:off x="10652933" y="5455514"/>
            <a:ext cx="1082738" cy="437648"/>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319" name="Google Shape;319;p10"/>
          <p:cNvSpPr/>
          <p:nvPr/>
        </p:nvSpPr>
        <p:spPr>
          <a:xfrm>
            <a:off x="7114637" y="5480887"/>
            <a:ext cx="1029753" cy="386903"/>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pic>
        <p:nvPicPr>
          <p:cNvPr id="320" name="Google Shape;320;p10"/>
          <p:cNvPicPr preferRelativeResize="0"/>
          <p:nvPr/>
        </p:nvPicPr>
        <p:blipFill rotWithShape="1">
          <a:blip r:embed="rId11">
            <a:alphaModFix/>
          </a:blip>
          <a:srcRect b="0" l="0" r="0" t="0"/>
          <a:stretch/>
        </p:blipFill>
        <p:spPr>
          <a:xfrm>
            <a:off x="167340" y="1611657"/>
            <a:ext cx="4153647" cy="2732506"/>
          </a:xfrm>
          <a:prstGeom prst="rect">
            <a:avLst/>
          </a:prstGeom>
          <a:noFill/>
          <a:ln>
            <a:noFill/>
          </a:ln>
        </p:spPr>
      </p:pic>
      <p:pic>
        <p:nvPicPr>
          <p:cNvPr id="321" name="Google Shape;321;p10"/>
          <p:cNvPicPr preferRelativeResize="0"/>
          <p:nvPr/>
        </p:nvPicPr>
        <p:blipFill rotWithShape="1">
          <a:blip r:embed="rId12">
            <a:alphaModFix/>
          </a:blip>
          <a:srcRect b="0" l="0" r="0" t="0"/>
          <a:stretch/>
        </p:blipFill>
        <p:spPr>
          <a:xfrm>
            <a:off x="1903468" y="3550023"/>
            <a:ext cx="3554970" cy="2423728"/>
          </a:xfrm>
          <a:prstGeom prst="rect">
            <a:avLst/>
          </a:prstGeom>
          <a:noFill/>
          <a:ln>
            <a:noFill/>
          </a:ln>
        </p:spPr>
      </p:pic>
      <p:pic>
        <p:nvPicPr>
          <p:cNvPr descr="A picture containing text&#10;&#10;Description automatically generated" id="322" name="Google Shape;322;p10"/>
          <p:cNvPicPr preferRelativeResize="0"/>
          <p:nvPr/>
        </p:nvPicPr>
        <p:blipFill rotWithShape="1">
          <a:blip r:embed="rId13">
            <a:alphaModFix/>
          </a:blip>
          <a:srcRect b="0" l="0" r="0" t="0"/>
          <a:stretch/>
        </p:blipFill>
        <p:spPr>
          <a:xfrm>
            <a:off x="8024935" y="5978286"/>
            <a:ext cx="4167065" cy="87971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pic>
        <p:nvPicPr>
          <p:cNvPr id="328" name="Google Shape;328;g1eedb0f0596_1_0"/>
          <p:cNvPicPr preferRelativeResize="0"/>
          <p:nvPr/>
        </p:nvPicPr>
        <p:blipFill rotWithShape="1">
          <a:blip r:embed="rId3">
            <a:alphaModFix/>
          </a:blip>
          <a:srcRect b="12908" l="2006" r="2464" t="23752"/>
          <a:stretch/>
        </p:blipFill>
        <p:spPr>
          <a:xfrm>
            <a:off x="4197325" y="0"/>
            <a:ext cx="7994676" cy="6857999"/>
          </a:xfrm>
          <a:prstGeom prst="rect">
            <a:avLst/>
          </a:prstGeom>
          <a:noFill/>
          <a:ln>
            <a:noFill/>
          </a:ln>
        </p:spPr>
      </p:pic>
      <p:sp>
        <p:nvSpPr>
          <p:cNvPr id="329" name="Google Shape;329;g1eedb0f0596_1_0"/>
          <p:cNvSpPr/>
          <p:nvPr/>
        </p:nvSpPr>
        <p:spPr>
          <a:xfrm>
            <a:off x="189525" y="568950"/>
            <a:ext cx="3650100" cy="4824600"/>
          </a:xfrm>
          <a:prstGeom prst="roundRect">
            <a:avLst>
              <a:gd fmla="val 16667" name="adj"/>
            </a:avLst>
          </a:prstGeom>
          <a:solidFill>
            <a:srgbClr val="F4CCCC"/>
          </a:solidFill>
          <a:ln cap="flat" cmpd="sng" w="38100">
            <a:solidFill>
              <a:srgbClr val="D71E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1eedb0f0596_1_0"/>
          <p:cNvSpPr txBox="1"/>
          <p:nvPr>
            <p:ph type="title"/>
          </p:nvPr>
        </p:nvSpPr>
        <p:spPr>
          <a:xfrm>
            <a:off x="536775" y="2046175"/>
            <a:ext cx="2955600" cy="1736100"/>
          </a:xfrm>
          <a:prstGeom prst="rect">
            <a:avLst/>
          </a:prstGeom>
          <a:noFill/>
          <a:ln>
            <a:noFill/>
          </a:ln>
        </p:spPr>
        <p:txBody>
          <a:bodyPr anchorCtr="0" anchor="t" bIns="0" lIns="0" spcFirstLastPara="1" rIns="0" wrap="square" tIns="11900">
            <a:spAutoFit/>
          </a:bodyPr>
          <a:lstStyle/>
          <a:p>
            <a:pPr indent="0" lvl="0" marL="0" rtl="0" algn="ctr">
              <a:lnSpc>
                <a:spcPct val="100000"/>
              </a:lnSpc>
              <a:spcBef>
                <a:spcPts val="0"/>
              </a:spcBef>
              <a:spcAft>
                <a:spcPts val="0"/>
              </a:spcAft>
              <a:buClr>
                <a:srgbClr val="F04E2F"/>
              </a:buClr>
              <a:buSzPts val="4400"/>
              <a:buFont typeface="Roboto Light"/>
              <a:buNone/>
            </a:pPr>
            <a:r>
              <a:rPr b="1" lang="en-US" sz="5600">
                <a:solidFill>
                  <a:srgbClr val="D71E44"/>
                </a:solidFill>
                <a:latin typeface="Roboto"/>
                <a:ea typeface="Roboto"/>
                <a:cs typeface="Roboto"/>
                <a:sym typeface="Roboto"/>
              </a:rPr>
              <a:t>Essential Skills</a:t>
            </a:r>
            <a:r>
              <a:rPr b="1" lang="en-US" sz="5600">
                <a:solidFill>
                  <a:srgbClr val="D71E44"/>
                </a:solidFill>
                <a:latin typeface="Roboto"/>
                <a:ea typeface="Roboto"/>
                <a:cs typeface="Roboto"/>
                <a:sym typeface="Roboto"/>
              </a:rPr>
              <a:t> </a:t>
            </a:r>
            <a:endParaRPr b="1" sz="5600">
              <a:solidFill>
                <a:srgbClr val="D71E44"/>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14"/>
          <p:cNvSpPr txBox="1"/>
          <p:nvPr/>
        </p:nvSpPr>
        <p:spPr>
          <a:xfrm>
            <a:off x="3048828" y="3244334"/>
            <a:ext cx="609765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pic>
        <p:nvPicPr>
          <p:cNvPr id="336" name="Google Shape;336;p14"/>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pic>
        <p:nvPicPr>
          <p:cNvPr id="342" name="Google Shape;342;g1eedb0f0596_1_30"/>
          <p:cNvPicPr preferRelativeResize="0"/>
          <p:nvPr/>
        </p:nvPicPr>
        <p:blipFill>
          <a:blip r:embed="rId3">
            <a:alphaModFix/>
          </a:blip>
          <a:stretch>
            <a:fillRect/>
          </a:stretch>
        </p:blipFill>
        <p:spPr>
          <a:xfrm>
            <a:off x="879293" y="0"/>
            <a:ext cx="10433420" cy="68579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lt1"/>
        </a:solidFill>
      </p:bgPr>
    </p:bg>
    <p:spTree>
      <p:nvGrpSpPr>
        <p:cNvPr id="346" name="Shape 346"/>
        <p:cNvGrpSpPr/>
        <p:nvPr/>
      </p:nvGrpSpPr>
      <p:grpSpPr>
        <a:xfrm>
          <a:off x="0" y="0"/>
          <a:ext cx="0" cy="0"/>
          <a:chOff x="0" y="0"/>
          <a:chExt cx="0" cy="0"/>
        </a:xfrm>
      </p:grpSpPr>
      <p:sp>
        <p:nvSpPr>
          <p:cNvPr id="347" name="Google Shape;347;p11"/>
          <p:cNvSpPr txBox="1"/>
          <p:nvPr/>
        </p:nvSpPr>
        <p:spPr>
          <a:xfrm>
            <a:off x="4382045" y="265878"/>
            <a:ext cx="349178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CCIC Community Partners</a:t>
            </a:r>
            <a:endParaRPr/>
          </a:p>
        </p:txBody>
      </p:sp>
      <p:sp>
        <p:nvSpPr>
          <p:cNvPr id="348" name="Google Shape;348;p11"/>
          <p:cNvSpPr/>
          <p:nvPr/>
        </p:nvSpPr>
        <p:spPr>
          <a:xfrm>
            <a:off x="6760610" y="3329994"/>
            <a:ext cx="1205341" cy="52677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349" name="Google Shape;349;p11"/>
          <p:cNvSpPr/>
          <p:nvPr/>
        </p:nvSpPr>
        <p:spPr>
          <a:xfrm>
            <a:off x="9411833" y="3329994"/>
            <a:ext cx="579241" cy="532366"/>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350" name="Google Shape;350;p11"/>
          <p:cNvSpPr/>
          <p:nvPr/>
        </p:nvSpPr>
        <p:spPr>
          <a:xfrm>
            <a:off x="10318674" y="3359385"/>
            <a:ext cx="1223213" cy="502975"/>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351" name="Google Shape;351;p11"/>
          <p:cNvSpPr/>
          <p:nvPr/>
        </p:nvSpPr>
        <p:spPr>
          <a:xfrm>
            <a:off x="8174018" y="3417421"/>
            <a:ext cx="1029753" cy="386903"/>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352" name="Google Shape;352;p11"/>
          <p:cNvSpPr/>
          <p:nvPr/>
        </p:nvSpPr>
        <p:spPr>
          <a:xfrm>
            <a:off x="8551581" y="5440177"/>
            <a:ext cx="806993" cy="761458"/>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353" name="Google Shape;353;p11"/>
          <p:cNvSpPr/>
          <p:nvPr/>
        </p:nvSpPr>
        <p:spPr>
          <a:xfrm>
            <a:off x="9447838" y="5602083"/>
            <a:ext cx="1082738" cy="437648"/>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354" name="Google Shape;354;p11"/>
          <p:cNvSpPr/>
          <p:nvPr/>
        </p:nvSpPr>
        <p:spPr>
          <a:xfrm>
            <a:off x="10707537" y="5569496"/>
            <a:ext cx="985230" cy="446865"/>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355" name="Google Shape;355;p11"/>
          <p:cNvSpPr/>
          <p:nvPr/>
        </p:nvSpPr>
        <p:spPr>
          <a:xfrm>
            <a:off x="6760610" y="5587488"/>
            <a:ext cx="892717" cy="339007"/>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356" name="Google Shape;356;p11"/>
          <p:cNvSpPr/>
          <p:nvPr/>
        </p:nvSpPr>
        <p:spPr>
          <a:xfrm>
            <a:off x="7762909" y="5474254"/>
            <a:ext cx="699404" cy="565476"/>
          </a:xfrm>
          <a:prstGeom prst="rect">
            <a:avLst/>
          </a:prstGeom>
          <a:blipFill rotWithShape="1">
            <a:blip r:embed="rId11">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357" name="Google Shape;357;p11"/>
          <p:cNvSpPr/>
          <p:nvPr/>
        </p:nvSpPr>
        <p:spPr>
          <a:xfrm>
            <a:off x="248333" y="4318217"/>
            <a:ext cx="836718" cy="480259"/>
          </a:xfrm>
          <a:prstGeom prst="rect">
            <a:avLst/>
          </a:prstGeom>
          <a:blipFill rotWithShape="1">
            <a:blip r:embed="rId1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358" name="Google Shape;358;p11"/>
          <p:cNvSpPr/>
          <p:nvPr/>
        </p:nvSpPr>
        <p:spPr>
          <a:xfrm>
            <a:off x="1174163" y="4399385"/>
            <a:ext cx="568778" cy="339007"/>
          </a:xfrm>
          <a:prstGeom prst="rect">
            <a:avLst/>
          </a:prstGeom>
          <a:blipFill rotWithShape="1">
            <a:blip r:embed="rId1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359" name="Google Shape;359;p11"/>
          <p:cNvSpPr/>
          <p:nvPr/>
        </p:nvSpPr>
        <p:spPr>
          <a:xfrm>
            <a:off x="1898541" y="4360182"/>
            <a:ext cx="562499" cy="417411"/>
          </a:xfrm>
          <a:prstGeom prst="rect">
            <a:avLst/>
          </a:prstGeom>
          <a:blipFill rotWithShape="1">
            <a:blip r:embed="rId1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360" name="Google Shape;360;p11"/>
          <p:cNvSpPr/>
          <p:nvPr/>
        </p:nvSpPr>
        <p:spPr>
          <a:xfrm>
            <a:off x="3367092" y="4430494"/>
            <a:ext cx="952380" cy="276786"/>
          </a:xfrm>
          <a:prstGeom prst="rect">
            <a:avLst/>
          </a:prstGeom>
          <a:blipFill rotWithShape="1">
            <a:blip r:embed="rId1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361" name="Google Shape;361;p11"/>
          <p:cNvSpPr/>
          <p:nvPr/>
        </p:nvSpPr>
        <p:spPr>
          <a:xfrm>
            <a:off x="4500292" y="4334197"/>
            <a:ext cx="980646" cy="464278"/>
          </a:xfrm>
          <a:prstGeom prst="rect">
            <a:avLst/>
          </a:prstGeom>
          <a:blipFill rotWithShape="1">
            <a:blip r:embed="rId1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362" name="Google Shape;362;p11"/>
          <p:cNvSpPr/>
          <p:nvPr/>
        </p:nvSpPr>
        <p:spPr>
          <a:xfrm>
            <a:off x="2540524" y="4359855"/>
            <a:ext cx="854166" cy="465784"/>
          </a:xfrm>
          <a:prstGeom prst="rect">
            <a:avLst/>
          </a:prstGeom>
          <a:blipFill rotWithShape="1">
            <a:blip r:embed="rId17">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363" name="Google Shape;363;p11"/>
          <p:cNvSpPr txBox="1"/>
          <p:nvPr/>
        </p:nvSpPr>
        <p:spPr>
          <a:xfrm>
            <a:off x="235673" y="3736415"/>
            <a:ext cx="2678747" cy="369332"/>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Infrastructure Engineering</a:t>
            </a:r>
            <a:endParaRPr/>
          </a:p>
        </p:txBody>
      </p:sp>
      <p:sp>
        <p:nvSpPr>
          <p:cNvPr id="364" name="Google Shape;364;p11"/>
          <p:cNvSpPr txBox="1"/>
          <p:nvPr/>
        </p:nvSpPr>
        <p:spPr>
          <a:xfrm>
            <a:off x="6719490" y="4849886"/>
            <a:ext cx="1497269" cy="369332"/>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IT and STEAM</a:t>
            </a:r>
            <a:endParaRPr/>
          </a:p>
        </p:txBody>
      </p:sp>
      <p:sp>
        <p:nvSpPr>
          <p:cNvPr id="365" name="Google Shape;365;p11"/>
          <p:cNvSpPr txBox="1"/>
          <p:nvPr/>
        </p:nvSpPr>
        <p:spPr>
          <a:xfrm>
            <a:off x="6710079" y="2893790"/>
            <a:ext cx="4104265" cy="369332"/>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Transportation: Automotive and Aviation</a:t>
            </a:r>
            <a:endParaRPr/>
          </a:p>
        </p:txBody>
      </p:sp>
      <p:sp>
        <p:nvSpPr>
          <p:cNvPr id="366" name="Google Shape;366;p11"/>
          <p:cNvSpPr/>
          <p:nvPr/>
        </p:nvSpPr>
        <p:spPr>
          <a:xfrm>
            <a:off x="284630" y="5418439"/>
            <a:ext cx="669642" cy="589285"/>
          </a:xfrm>
          <a:prstGeom prst="rect">
            <a:avLst/>
          </a:prstGeom>
          <a:blipFill rotWithShape="1">
            <a:blip r:embed="rId18">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367" name="Google Shape;367;p11"/>
          <p:cNvSpPr/>
          <p:nvPr/>
        </p:nvSpPr>
        <p:spPr>
          <a:xfrm>
            <a:off x="2018961" y="5473591"/>
            <a:ext cx="567517" cy="514785"/>
          </a:xfrm>
          <a:prstGeom prst="rect">
            <a:avLst/>
          </a:prstGeom>
          <a:blipFill rotWithShape="1">
            <a:blip r:embed="rId19">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368" name="Google Shape;368;p11"/>
          <p:cNvSpPr/>
          <p:nvPr/>
        </p:nvSpPr>
        <p:spPr>
          <a:xfrm>
            <a:off x="2748854" y="5555489"/>
            <a:ext cx="729900" cy="412940"/>
          </a:xfrm>
          <a:prstGeom prst="rect">
            <a:avLst/>
          </a:prstGeom>
          <a:blipFill rotWithShape="1">
            <a:blip r:embed="rId20">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369" name="Google Shape;369;p11"/>
          <p:cNvSpPr/>
          <p:nvPr/>
        </p:nvSpPr>
        <p:spPr>
          <a:xfrm>
            <a:off x="3641123" y="5555483"/>
            <a:ext cx="715680" cy="394252"/>
          </a:xfrm>
          <a:prstGeom prst="rect">
            <a:avLst/>
          </a:prstGeom>
          <a:blipFill rotWithShape="1">
            <a:blip r:embed="rId21">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370" name="Google Shape;370;p11"/>
          <p:cNvSpPr/>
          <p:nvPr/>
        </p:nvSpPr>
        <p:spPr>
          <a:xfrm>
            <a:off x="4459913" y="5530091"/>
            <a:ext cx="816964" cy="419642"/>
          </a:xfrm>
          <a:prstGeom prst="rect">
            <a:avLst/>
          </a:prstGeom>
          <a:blipFill rotWithShape="1">
            <a:blip r:embed="rId2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371" name="Google Shape;371;p11"/>
          <p:cNvSpPr/>
          <p:nvPr/>
        </p:nvSpPr>
        <p:spPr>
          <a:xfrm>
            <a:off x="5379991" y="5500795"/>
            <a:ext cx="857136" cy="499999"/>
          </a:xfrm>
          <a:prstGeom prst="rect">
            <a:avLst/>
          </a:prstGeom>
          <a:blipFill rotWithShape="1">
            <a:blip r:embed="rId2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372" name="Google Shape;372;p11"/>
          <p:cNvSpPr txBox="1"/>
          <p:nvPr/>
        </p:nvSpPr>
        <p:spPr>
          <a:xfrm>
            <a:off x="249503" y="4844728"/>
            <a:ext cx="2441951" cy="369332"/>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Hospitality and Tourism</a:t>
            </a:r>
            <a:endParaRPr/>
          </a:p>
        </p:txBody>
      </p:sp>
      <p:sp>
        <p:nvSpPr>
          <p:cNvPr id="373" name="Google Shape;373;p11"/>
          <p:cNvSpPr/>
          <p:nvPr/>
        </p:nvSpPr>
        <p:spPr>
          <a:xfrm>
            <a:off x="6710079" y="2258096"/>
            <a:ext cx="1082738" cy="437648"/>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374" name="Google Shape;374;p11"/>
          <p:cNvSpPr/>
          <p:nvPr/>
        </p:nvSpPr>
        <p:spPr>
          <a:xfrm>
            <a:off x="7965951" y="2140526"/>
            <a:ext cx="751331" cy="672786"/>
          </a:xfrm>
          <a:prstGeom prst="rect">
            <a:avLst/>
          </a:prstGeom>
          <a:blipFill rotWithShape="1">
            <a:blip r:embed="rId2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375" name="Google Shape;375;p11"/>
          <p:cNvSpPr/>
          <p:nvPr/>
        </p:nvSpPr>
        <p:spPr>
          <a:xfrm>
            <a:off x="8976198" y="2141205"/>
            <a:ext cx="761904" cy="685714"/>
          </a:xfrm>
          <a:prstGeom prst="rect">
            <a:avLst/>
          </a:prstGeom>
          <a:blipFill rotWithShape="1">
            <a:blip r:embed="rId2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376" name="Google Shape;376;p11"/>
          <p:cNvSpPr txBox="1"/>
          <p:nvPr/>
        </p:nvSpPr>
        <p:spPr>
          <a:xfrm>
            <a:off x="6719490" y="1700824"/>
            <a:ext cx="2136932" cy="369332"/>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Health and Wellness</a:t>
            </a:r>
            <a:endParaRPr/>
          </a:p>
        </p:txBody>
      </p:sp>
      <p:sp>
        <p:nvSpPr>
          <p:cNvPr id="377" name="Google Shape;377;p11"/>
          <p:cNvSpPr/>
          <p:nvPr/>
        </p:nvSpPr>
        <p:spPr>
          <a:xfrm>
            <a:off x="284630" y="3060225"/>
            <a:ext cx="661425" cy="458412"/>
          </a:xfrm>
          <a:prstGeom prst="rect">
            <a:avLst/>
          </a:prstGeom>
          <a:blipFill rotWithShape="1">
            <a:blip r:embed="rId2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378" name="Google Shape;378;p11"/>
          <p:cNvSpPr/>
          <p:nvPr/>
        </p:nvSpPr>
        <p:spPr>
          <a:xfrm>
            <a:off x="1122606" y="3036199"/>
            <a:ext cx="643293" cy="507787"/>
          </a:xfrm>
          <a:prstGeom prst="rect">
            <a:avLst/>
          </a:prstGeom>
          <a:blipFill rotWithShape="1">
            <a:blip r:embed="rId27">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379" name="Google Shape;379;p11"/>
          <p:cNvSpPr/>
          <p:nvPr/>
        </p:nvSpPr>
        <p:spPr>
          <a:xfrm>
            <a:off x="2009145" y="3142075"/>
            <a:ext cx="969573" cy="337128"/>
          </a:xfrm>
          <a:prstGeom prst="rect">
            <a:avLst/>
          </a:prstGeom>
          <a:blipFill rotWithShape="1">
            <a:blip r:embed="rId28">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380" name="Google Shape;380;p11"/>
          <p:cNvSpPr/>
          <p:nvPr/>
        </p:nvSpPr>
        <p:spPr>
          <a:xfrm>
            <a:off x="3222371" y="3126499"/>
            <a:ext cx="1010825" cy="370565"/>
          </a:xfrm>
          <a:prstGeom prst="rect">
            <a:avLst/>
          </a:prstGeom>
          <a:blipFill rotWithShape="1">
            <a:blip r:embed="rId29">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381" name="Google Shape;381;p11"/>
          <p:cNvSpPr/>
          <p:nvPr/>
        </p:nvSpPr>
        <p:spPr>
          <a:xfrm>
            <a:off x="4553504" y="2987187"/>
            <a:ext cx="532680" cy="509878"/>
          </a:xfrm>
          <a:prstGeom prst="rect">
            <a:avLst/>
          </a:prstGeom>
          <a:blipFill rotWithShape="1">
            <a:blip r:embed="rId30">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382" name="Google Shape;382;p11"/>
          <p:cNvSpPr/>
          <p:nvPr/>
        </p:nvSpPr>
        <p:spPr>
          <a:xfrm>
            <a:off x="5410505" y="2949826"/>
            <a:ext cx="940110" cy="529381"/>
          </a:xfrm>
          <a:prstGeom prst="rect">
            <a:avLst/>
          </a:prstGeom>
          <a:blipFill rotWithShape="1">
            <a:blip r:embed="rId31">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383" name="Google Shape;383;p11"/>
          <p:cNvSpPr txBox="1"/>
          <p:nvPr/>
        </p:nvSpPr>
        <p:spPr>
          <a:xfrm>
            <a:off x="247017" y="2423695"/>
            <a:ext cx="1836208" cy="369332"/>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Business Services</a:t>
            </a:r>
            <a:endParaRPr/>
          </a:p>
        </p:txBody>
      </p:sp>
      <p:sp>
        <p:nvSpPr>
          <p:cNvPr id="384" name="Google Shape;384;p11"/>
          <p:cNvSpPr/>
          <p:nvPr/>
        </p:nvSpPr>
        <p:spPr>
          <a:xfrm>
            <a:off x="3236985" y="1900428"/>
            <a:ext cx="567522" cy="416987"/>
          </a:xfrm>
          <a:prstGeom prst="rect">
            <a:avLst/>
          </a:prstGeom>
          <a:blipFill rotWithShape="1">
            <a:blip r:embed="rId19">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385" name="Google Shape;385;p11"/>
          <p:cNvSpPr/>
          <p:nvPr/>
        </p:nvSpPr>
        <p:spPr>
          <a:xfrm>
            <a:off x="268350" y="1988320"/>
            <a:ext cx="892717" cy="274601"/>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386" name="Google Shape;386;p11"/>
          <p:cNvSpPr/>
          <p:nvPr/>
        </p:nvSpPr>
        <p:spPr>
          <a:xfrm>
            <a:off x="1210323" y="2017205"/>
            <a:ext cx="1004458" cy="227811"/>
          </a:xfrm>
          <a:prstGeom prst="rect">
            <a:avLst/>
          </a:prstGeom>
          <a:blipFill rotWithShape="1">
            <a:blip r:embed="rId3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387" name="Google Shape;387;p11"/>
          <p:cNvSpPr/>
          <p:nvPr/>
        </p:nvSpPr>
        <p:spPr>
          <a:xfrm>
            <a:off x="2376184" y="1875094"/>
            <a:ext cx="699404" cy="458038"/>
          </a:xfrm>
          <a:prstGeom prst="rect">
            <a:avLst/>
          </a:prstGeom>
          <a:blipFill rotWithShape="1">
            <a:blip r:embed="rId11">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388" name="Google Shape;388;p11"/>
          <p:cNvSpPr txBox="1"/>
          <p:nvPr/>
        </p:nvSpPr>
        <p:spPr>
          <a:xfrm>
            <a:off x="266363" y="1416423"/>
            <a:ext cx="2594878" cy="369332"/>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Advanced Manufacturing</a:t>
            </a:r>
            <a:endParaRPr/>
          </a:p>
        </p:txBody>
      </p:sp>
      <p:pic>
        <p:nvPicPr>
          <p:cNvPr descr="Ford Logo, Png, Meaning" id="389" name="Google Shape;389;p11"/>
          <p:cNvPicPr preferRelativeResize="0"/>
          <p:nvPr/>
        </p:nvPicPr>
        <p:blipFill rotWithShape="1">
          <a:blip r:embed="rId33">
            <a:alphaModFix/>
          </a:blip>
          <a:srcRect b="0" l="0" r="0" t="0"/>
          <a:stretch/>
        </p:blipFill>
        <p:spPr>
          <a:xfrm>
            <a:off x="6875426" y="4020460"/>
            <a:ext cx="1090524" cy="425560"/>
          </a:xfrm>
          <a:prstGeom prst="rect">
            <a:avLst/>
          </a:prstGeom>
          <a:noFill/>
          <a:ln>
            <a:noFill/>
          </a:ln>
        </p:spPr>
      </p:pic>
      <p:pic>
        <p:nvPicPr>
          <p:cNvPr descr="Volkswagen Logo, HD Png, Meaning, Information" id="390" name="Google Shape;390;p11"/>
          <p:cNvPicPr preferRelativeResize="0"/>
          <p:nvPr/>
        </p:nvPicPr>
        <p:blipFill rotWithShape="1">
          <a:blip r:embed="rId34">
            <a:alphaModFix/>
          </a:blip>
          <a:srcRect b="0" l="0" r="0" t="0"/>
          <a:stretch/>
        </p:blipFill>
        <p:spPr>
          <a:xfrm>
            <a:off x="8063728" y="3933154"/>
            <a:ext cx="1029753" cy="579236"/>
          </a:xfrm>
          <a:prstGeom prst="rect">
            <a:avLst/>
          </a:prstGeom>
          <a:noFill/>
          <a:ln>
            <a:noFill/>
          </a:ln>
        </p:spPr>
      </p:pic>
      <p:pic>
        <p:nvPicPr>
          <p:cNvPr descr="Toyota Logo, HD, Meaning" id="391" name="Google Shape;391;p11"/>
          <p:cNvPicPr preferRelativeResize="0"/>
          <p:nvPr/>
        </p:nvPicPr>
        <p:blipFill rotWithShape="1">
          <a:blip r:embed="rId35">
            <a:alphaModFix/>
          </a:blip>
          <a:srcRect b="0" l="0" r="0" t="0"/>
          <a:stretch/>
        </p:blipFill>
        <p:spPr>
          <a:xfrm>
            <a:off x="9331913" y="3929232"/>
            <a:ext cx="675776" cy="579237"/>
          </a:xfrm>
          <a:prstGeom prst="rect">
            <a:avLst/>
          </a:prstGeom>
          <a:noFill/>
          <a:ln>
            <a:noFill/>
          </a:ln>
        </p:spPr>
      </p:pic>
      <p:pic>
        <p:nvPicPr>
          <p:cNvPr descr="Daniels Fund - Ngage New Mexico" id="392" name="Google Shape;392;p11"/>
          <p:cNvPicPr preferRelativeResize="0"/>
          <p:nvPr/>
        </p:nvPicPr>
        <p:blipFill rotWithShape="1">
          <a:blip r:embed="rId36">
            <a:alphaModFix/>
          </a:blip>
          <a:srcRect b="0" l="0" r="0" t="0"/>
          <a:stretch/>
        </p:blipFill>
        <p:spPr>
          <a:xfrm>
            <a:off x="4071031" y="823340"/>
            <a:ext cx="1146266" cy="499999"/>
          </a:xfrm>
          <a:prstGeom prst="rect">
            <a:avLst/>
          </a:prstGeom>
          <a:noFill/>
          <a:ln>
            <a:noFill/>
          </a:ln>
        </p:spPr>
      </p:pic>
      <p:pic>
        <p:nvPicPr>
          <p:cNvPr descr="Cherry Creek Schools Foundation | Facebook" id="393" name="Google Shape;393;p11"/>
          <p:cNvPicPr preferRelativeResize="0"/>
          <p:nvPr/>
        </p:nvPicPr>
        <p:blipFill rotWithShape="1">
          <a:blip r:embed="rId37">
            <a:alphaModFix/>
          </a:blip>
          <a:srcRect b="0" l="0" r="0" t="0"/>
          <a:stretch/>
        </p:blipFill>
        <p:spPr>
          <a:xfrm>
            <a:off x="3052689" y="662009"/>
            <a:ext cx="822660" cy="822660"/>
          </a:xfrm>
          <a:prstGeom prst="rect">
            <a:avLst/>
          </a:prstGeom>
          <a:noFill/>
          <a:ln>
            <a:noFill/>
          </a:ln>
        </p:spPr>
      </p:pic>
      <p:pic>
        <p:nvPicPr>
          <p:cNvPr descr="JHL Constructors, Inc. | Castle Rock EDC" id="394" name="Google Shape;394;p11"/>
          <p:cNvPicPr preferRelativeResize="0"/>
          <p:nvPr/>
        </p:nvPicPr>
        <p:blipFill rotWithShape="1">
          <a:blip r:embed="rId38">
            <a:alphaModFix/>
          </a:blip>
          <a:srcRect b="0" l="0" r="0" t="0"/>
          <a:stretch/>
        </p:blipFill>
        <p:spPr>
          <a:xfrm>
            <a:off x="5661758" y="4366685"/>
            <a:ext cx="914406" cy="426113"/>
          </a:xfrm>
          <a:prstGeom prst="rect">
            <a:avLst/>
          </a:prstGeom>
          <a:noFill/>
          <a:ln>
            <a:noFill/>
          </a:ln>
        </p:spPr>
      </p:pic>
      <p:pic>
        <p:nvPicPr>
          <p:cNvPr descr="DLR Group - The Skyscraper Center" id="395" name="Google Shape;395;p11"/>
          <p:cNvPicPr preferRelativeResize="0"/>
          <p:nvPr/>
        </p:nvPicPr>
        <p:blipFill rotWithShape="1">
          <a:blip r:embed="rId39">
            <a:alphaModFix/>
          </a:blip>
          <a:srcRect b="0" l="0" r="0" t="0"/>
          <a:stretch/>
        </p:blipFill>
        <p:spPr>
          <a:xfrm>
            <a:off x="5333628" y="782848"/>
            <a:ext cx="1239359" cy="528793"/>
          </a:xfrm>
          <a:prstGeom prst="rect">
            <a:avLst/>
          </a:prstGeom>
          <a:noFill/>
          <a:ln>
            <a:noFill/>
          </a:ln>
        </p:spPr>
      </p:pic>
      <p:pic>
        <p:nvPicPr>
          <p:cNvPr descr="olym;pic_metals_logo" id="396" name="Google Shape;396;p11"/>
          <p:cNvPicPr preferRelativeResize="0"/>
          <p:nvPr/>
        </p:nvPicPr>
        <p:blipFill rotWithShape="1">
          <a:blip r:embed="rId40">
            <a:alphaModFix/>
          </a:blip>
          <a:srcRect b="0" l="0" r="0" t="0"/>
          <a:stretch/>
        </p:blipFill>
        <p:spPr>
          <a:xfrm>
            <a:off x="3988139" y="1946438"/>
            <a:ext cx="848942" cy="298578"/>
          </a:xfrm>
          <a:prstGeom prst="rect">
            <a:avLst/>
          </a:prstGeom>
          <a:noFill/>
          <a:ln>
            <a:noFill/>
          </a:ln>
        </p:spPr>
      </p:pic>
      <p:pic>
        <p:nvPicPr>
          <p:cNvPr descr="2019 Small Business Supplier Fair | Home" id="397" name="Google Shape;397;p11"/>
          <p:cNvPicPr preferRelativeResize="0"/>
          <p:nvPr/>
        </p:nvPicPr>
        <p:blipFill rotWithShape="1">
          <a:blip r:embed="rId41">
            <a:alphaModFix/>
          </a:blip>
          <a:srcRect b="0" l="0" r="0" t="0"/>
          <a:stretch/>
        </p:blipFill>
        <p:spPr>
          <a:xfrm>
            <a:off x="2531283" y="2290473"/>
            <a:ext cx="1894941" cy="631647"/>
          </a:xfrm>
          <a:prstGeom prst="rect">
            <a:avLst/>
          </a:prstGeom>
          <a:noFill/>
          <a:ln>
            <a:noFill/>
          </a:ln>
        </p:spPr>
      </p:pic>
      <p:pic>
        <p:nvPicPr>
          <p:cNvPr descr="AdamWorks - Crunchbase Company Profile &amp;amp;amp; Funding" id="398" name="Google Shape;398;p11"/>
          <p:cNvPicPr preferRelativeResize="0"/>
          <p:nvPr/>
        </p:nvPicPr>
        <p:blipFill rotWithShape="1">
          <a:blip r:embed="rId42">
            <a:alphaModFix/>
          </a:blip>
          <a:srcRect b="0" l="0" r="0" t="0"/>
          <a:stretch/>
        </p:blipFill>
        <p:spPr>
          <a:xfrm>
            <a:off x="4033027" y="2255571"/>
            <a:ext cx="761458" cy="761458"/>
          </a:xfrm>
          <a:prstGeom prst="rect">
            <a:avLst/>
          </a:prstGeom>
          <a:noFill/>
          <a:ln>
            <a:noFill/>
          </a:ln>
        </p:spPr>
      </p:pic>
      <p:pic>
        <p:nvPicPr>
          <p:cNvPr descr="Commscope Logos" id="399" name="Google Shape;399;p11"/>
          <p:cNvPicPr preferRelativeResize="0"/>
          <p:nvPr/>
        </p:nvPicPr>
        <p:blipFill rotWithShape="1">
          <a:blip r:embed="rId43">
            <a:alphaModFix/>
          </a:blip>
          <a:srcRect b="0" l="0" r="0" t="0"/>
          <a:stretch/>
        </p:blipFill>
        <p:spPr>
          <a:xfrm>
            <a:off x="8235051" y="6414527"/>
            <a:ext cx="981897" cy="192461"/>
          </a:xfrm>
          <a:prstGeom prst="rect">
            <a:avLst/>
          </a:prstGeom>
          <a:noFill/>
          <a:ln>
            <a:noFill/>
          </a:ln>
        </p:spPr>
      </p:pic>
      <p:pic>
        <p:nvPicPr>
          <p:cNvPr descr="Engineering minds on a collective mission - Smart Wires Inc." id="400" name="Google Shape;400;p11"/>
          <p:cNvPicPr preferRelativeResize="0"/>
          <p:nvPr/>
        </p:nvPicPr>
        <p:blipFill rotWithShape="1">
          <a:blip r:embed="rId44">
            <a:alphaModFix/>
          </a:blip>
          <a:srcRect b="0" l="0" r="0" t="0"/>
          <a:stretch/>
        </p:blipFill>
        <p:spPr>
          <a:xfrm>
            <a:off x="12553853" y="7599866"/>
            <a:ext cx="245482" cy="112633"/>
          </a:xfrm>
          <a:prstGeom prst="rect">
            <a:avLst/>
          </a:prstGeom>
          <a:noFill/>
          <a:ln>
            <a:noFill/>
          </a:ln>
        </p:spPr>
      </p:pic>
      <p:pic>
        <p:nvPicPr>
          <p:cNvPr descr="National Security Agency - Wikipedia" id="401" name="Google Shape;401;p11"/>
          <p:cNvPicPr preferRelativeResize="0"/>
          <p:nvPr/>
        </p:nvPicPr>
        <p:blipFill rotWithShape="1">
          <a:blip r:embed="rId45">
            <a:alphaModFix/>
          </a:blip>
          <a:srcRect b="0" l="0" r="0" t="0"/>
          <a:stretch/>
        </p:blipFill>
        <p:spPr>
          <a:xfrm>
            <a:off x="10914084" y="6168846"/>
            <a:ext cx="549727" cy="549727"/>
          </a:xfrm>
          <a:prstGeom prst="rect">
            <a:avLst/>
          </a:prstGeom>
          <a:noFill/>
          <a:ln>
            <a:noFill/>
          </a:ln>
        </p:spPr>
      </p:pic>
      <p:pic>
        <p:nvPicPr>
          <p:cNvPr descr="SmartWire Electrical Services - Home | Facebook" id="402" name="Google Shape;402;p11"/>
          <p:cNvPicPr preferRelativeResize="0"/>
          <p:nvPr/>
        </p:nvPicPr>
        <p:blipFill rotWithShape="1">
          <a:blip r:embed="rId46">
            <a:alphaModFix/>
          </a:blip>
          <a:srcRect b="0" l="0" r="0" t="0"/>
          <a:stretch/>
        </p:blipFill>
        <p:spPr>
          <a:xfrm>
            <a:off x="9273338" y="6225042"/>
            <a:ext cx="1615915" cy="493531"/>
          </a:xfrm>
          <a:prstGeom prst="rect">
            <a:avLst/>
          </a:prstGeom>
          <a:noFill/>
          <a:ln>
            <a:noFill/>
          </a:ln>
        </p:spPr>
      </p:pic>
      <p:pic>
        <p:nvPicPr>
          <p:cNvPr id="403" name="Google Shape;403;p11"/>
          <p:cNvPicPr preferRelativeResize="0"/>
          <p:nvPr/>
        </p:nvPicPr>
        <p:blipFill rotWithShape="1">
          <a:blip r:embed="rId47">
            <a:alphaModFix/>
          </a:blip>
          <a:srcRect b="0" l="0" r="0" t="0"/>
          <a:stretch/>
        </p:blipFill>
        <p:spPr>
          <a:xfrm>
            <a:off x="266364" y="6232498"/>
            <a:ext cx="707704" cy="369332"/>
          </a:xfrm>
          <a:prstGeom prst="rect">
            <a:avLst/>
          </a:prstGeom>
          <a:noFill/>
          <a:ln>
            <a:noFill/>
          </a:ln>
        </p:spPr>
      </p:pic>
      <p:pic>
        <p:nvPicPr>
          <p:cNvPr id="404" name="Google Shape;404;p11"/>
          <p:cNvPicPr preferRelativeResize="0"/>
          <p:nvPr/>
        </p:nvPicPr>
        <p:blipFill rotWithShape="1">
          <a:blip r:embed="rId48">
            <a:alphaModFix/>
          </a:blip>
          <a:srcRect b="0" l="0" r="0" t="0"/>
          <a:stretch/>
        </p:blipFill>
        <p:spPr>
          <a:xfrm>
            <a:off x="1097252" y="5449261"/>
            <a:ext cx="764581" cy="549728"/>
          </a:xfrm>
          <a:prstGeom prst="rect">
            <a:avLst/>
          </a:prstGeom>
          <a:noFill/>
          <a:ln>
            <a:noFill/>
          </a:ln>
        </p:spPr>
      </p:pic>
      <p:pic>
        <p:nvPicPr>
          <p:cNvPr id="405" name="Google Shape;405;p11"/>
          <p:cNvPicPr preferRelativeResize="0"/>
          <p:nvPr/>
        </p:nvPicPr>
        <p:blipFill rotWithShape="1">
          <a:blip r:embed="rId49">
            <a:alphaModFix/>
          </a:blip>
          <a:srcRect b="0" l="0" r="0" t="0"/>
          <a:stretch/>
        </p:blipFill>
        <p:spPr>
          <a:xfrm>
            <a:off x="1957117" y="6087033"/>
            <a:ext cx="681556" cy="528793"/>
          </a:xfrm>
          <a:prstGeom prst="rect">
            <a:avLst/>
          </a:prstGeom>
          <a:noFill/>
          <a:ln>
            <a:noFill/>
          </a:ln>
        </p:spPr>
      </p:pic>
      <p:pic>
        <p:nvPicPr>
          <p:cNvPr id="406" name="Google Shape;406;p11"/>
          <p:cNvPicPr preferRelativeResize="0"/>
          <p:nvPr/>
        </p:nvPicPr>
        <p:blipFill rotWithShape="1">
          <a:blip r:embed="rId50">
            <a:alphaModFix/>
          </a:blip>
          <a:srcRect b="0" l="0" r="0" t="0"/>
          <a:stretch/>
        </p:blipFill>
        <p:spPr>
          <a:xfrm>
            <a:off x="978371" y="6097317"/>
            <a:ext cx="883462" cy="631044"/>
          </a:xfrm>
          <a:prstGeom prst="rect">
            <a:avLst/>
          </a:prstGeom>
          <a:noFill/>
          <a:ln>
            <a:noFill/>
          </a:ln>
        </p:spPr>
      </p:pic>
      <p:sp>
        <p:nvSpPr>
          <p:cNvPr descr="About the ASE Education Foundation - ASE Education Foundation" id="407" name="Google Shape;407;p11"/>
          <p:cNvSpPr/>
          <p:nvPr/>
        </p:nvSpPr>
        <p:spPr>
          <a:xfrm>
            <a:off x="5943599" y="3276599"/>
            <a:ext cx="1411357" cy="141135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NATEF and AYES Form New Organization: ASE Education Foundation" id="408" name="Google Shape;408;p11"/>
          <p:cNvPicPr preferRelativeResize="0"/>
          <p:nvPr/>
        </p:nvPicPr>
        <p:blipFill rotWithShape="1">
          <a:blip r:embed="rId51">
            <a:alphaModFix/>
          </a:blip>
          <a:srcRect b="0" l="0" r="0" t="0"/>
          <a:stretch/>
        </p:blipFill>
        <p:spPr>
          <a:xfrm>
            <a:off x="10007689" y="3867402"/>
            <a:ext cx="1292088" cy="646044"/>
          </a:xfrm>
          <a:prstGeom prst="rect">
            <a:avLst/>
          </a:prstGeom>
          <a:noFill/>
          <a:ln>
            <a:noFill/>
          </a:ln>
        </p:spPr>
      </p:pic>
      <p:pic>
        <p:nvPicPr>
          <p:cNvPr id="409" name="Google Shape;409;p11"/>
          <p:cNvPicPr preferRelativeResize="0"/>
          <p:nvPr/>
        </p:nvPicPr>
        <p:blipFill rotWithShape="1">
          <a:blip r:embed="rId52">
            <a:alphaModFix/>
          </a:blip>
          <a:srcRect b="0" l="0" r="0" t="0"/>
          <a:stretch/>
        </p:blipFill>
        <p:spPr>
          <a:xfrm>
            <a:off x="6817521" y="841975"/>
            <a:ext cx="2248899" cy="469623"/>
          </a:xfrm>
          <a:prstGeom prst="rect">
            <a:avLst/>
          </a:prstGeom>
          <a:noFill/>
          <a:ln>
            <a:noFill/>
          </a:ln>
        </p:spPr>
      </p:pic>
      <p:sp>
        <p:nvSpPr>
          <p:cNvPr id="410" name="Google Shape;410;p11"/>
          <p:cNvSpPr/>
          <p:nvPr/>
        </p:nvSpPr>
        <p:spPr>
          <a:xfrm>
            <a:off x="6853166" y="6142935"/>
            <a:ext cx="567522" cy="416987"/>
          </a:xfrm>
          <a:prstGeom prst="rect">
            <a:avLst/>
          </a:prstGeom>
          <a:blipFill rotWithShape="1">
            <a:blip r:embed="rId19">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411" name="Google Shape;411;p11"/>
          <p:cNvSpPr txBox="1"/>
          <p:nvPr/>
        </p:nvSpPr>
        <p:spPr>
          <a:xfrm>
            <a:off x="3200400" y="3671716"/>
            <a:ext cx="64008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412" name="Google Shape;412;p11"/>
          <p:cNvSpPr txBox="1"/>
          <p:nvPr/>
        </p:nvSpPr>
        <p:spPr>
          <a:xfrm>
            <a:off x="3200400" y="3671716"/>
            <a:ext cx="64008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cxnSp>
        <p:nvCxnSpPr>
          <p:cNvPr id="418" name="Google Shape;418;p12"/>
          <p:cNvCxnSpPr/>
          <p:nvPr/>
        </p:nvCxnSpPr>
        <p:spPr>
          <a:xfrm>
            <a:off x="1588" y="0"/>
            <a:ext cx="914400" cy="0"/>
          </a:xfrm>
          <a:prstGeom prst="straightConnector1">
            <a:avLst/>
          </a:prstGeom>
          <a:noFill/>
          <a:ln cap="flat" cmpd="sng" w="9525">
            <a:solidFill>
              <a:srgbClr val="FBFFFF"/>
            </a:solidFill>
            <a:prstDash val="solid"/>
            <a:miter lim="800000"/>
            <a:headEnd len="sm" w="sm" type="none"/>
            <a:tailEnd len="sm" w="sm" type="none"/>
          </a:ln>
        </p:spPr>
      </p:cxnSp>
      <p:sp>
        <p:nvSpPr>
          <p:cNvPr id="419" name="Google Shape;419;p12"/>
          <p:cNvSpPr txBox="1"/>
          <p:nvPr>
            <p:ph type="title"/>
          </p:nvPr>
        </p:nvSpPr>
        <p:spPr>
          <a:xfrm>
            <a:off x="1757850" y="146875"/>
            <a:ext cx="8676300" cy="522900"/>
          </a:xfrm>
          <a:prstGeom prst="rect">
            <a:avLst/>
          </a:prstGeom>
          <a:noFill/>
          <a:ln>
            <a:noFill/>
          </a:ln>
        </p:spPr>
        <p:txBody>
          <a:bodyPr anchorCtr="0" anchor="b" bIns="45700" lIns="91425" spcFirstLastPara="1" rIns="0" wrap="square" tIns="45700">
            <a:noAutofit/>
          </a:bodyPr>
          <a:lstStyle/>
          <a:p>
            <a:pPr indent="0" lvl="0" marL="0" rtl="0" algn="l">
              <a:lnSpc>
                <a:spcPct val="90000"/>
              </a:lnSpc>
              <a:spcBef>
                <a:spcPts val="0"/>
              </a:spcBef>
              <a:spcAft>
                <a:spcPts val="0"/>
              </a:spcAft>
              <a:buClr>
                <a:schemeClr val="dk1"/>
              </a:buClr>
              <a:buSzPts val="2750"/>
              <a:buFont typeface="Calibri"/>
              <a:buNone/>
            </a:pPr>
            <a:r>
              <a:rPr lang="en-US" sz="3350" u="sng"/>
              <a:t>Trends in Career and Technical Education (CTE) </a:t>
            </a:r>
            <a:endParaRPr sz="3399" u="sng"/>
          </a:p>
        </p:txBody>
      </p:sp>
      <p:sp>
        <p:nvSpPr>
          <p:cNvPr id="420" name="Google Shape;420;p12"/>
          <p:cNvSpPr txBox="1"/>
          <p:nvPr/>
        </p:nvSpPr>
        <p:spPr>
          <a:xfrm>
            <a:off x="6757775" y="1757625"/>
            <a:ext cx="1559100" cy="1169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F04E2F"/>
                </a:solidFill>
                <a:latin typeface="Calibri"/>
                <a:ea typeface="Calibri"/>
                <a:cs typeface="Calibri"/>
                <a:sym typeface="Calibri"/>
              </a:rPr>
              <a:t>Number of states that require CTE curriculum for graduation requirements</a:t>
            </a:r>
            <a:endParaRPr>
              <a:solidFill>
                <a:srgbClr val="F04E2F"/>
              </a:solidFill>
            </a:endParaRPr>
          </a:p>
        </p:txBody>
      </p:sp>
      <p:sp>
        <p:nvSpPr>
          <p:cNvPr id="421" name="Google Shape;421;p12"/>
          <p:cNvSpPr txBox="1"/>
          <p:nvPr/>
        </p:nvSpPr>
        <p:spPr>
          <a:xfrm>
            <a:off x="5464250" y="3121350"/>
            <a:ext cx="2705400" cy="1569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accent1"/>
                </a:solidFill>
                <a:latin typeface="Calibri"/>
                <a:ea typeface="Calibri"/>
                <a:cs typeface="Calibri"/>
                <a:sym typeface="Calibri"/>
              </a:rPr>
              <a:t>6 in 10 </a:t>
            </a:r>
            <a:r>
              <a:rPr lang="en-US" sz="1800">
                <a:solidFill>
                  <a:schemeClr val="dk1"/>
                </a:solidFill>
                <a:latin typeface="Calibri"/>
                <a:ea typeface="Calibri"/>
                <a:cs typeface="Calibri"/>
                <a:sym typeface="Calibri"/>
              </a:rPr>
              <a:t>students are planning to pursue a career related to the CTE area they are exploring in high school.</a:t>
            </a:r>
            <a:r>
              <a:rPr lang="en-US" sz="1400">
                <a:solidFill>
                  <a:schemeClr val="dk1"/>
                </a:solidFill>
                <a:latin typeface="Calibri"/>
                <a:ea typeface="Calibri"/>
                <a:cs typeface="Calibri"/>
                <a:sym typeface="Calibri"/>
              </a:rPr>
              <a:t> </a:t>
            </a:r>
            <a:endParaRPr/>
          </a:p>
        </p:txBody>
      </p:sp>
      <p:sp>
        <p:nvSpPr>
          <p:cNvPr id="422" name="Google Shape;422;p12"/>
          <p:cNvSpPr txBox="1"/>
          <p:nvPr/>
        </p:nvSpPr>
        <p:spPr>
          <a:xfrm>
            <a:off x="6757787" y="591125"/>
            <a:ext cx="1477500" cy="144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8800">
                <a:solidFill>
                  <a:srgbClr val="F04E2F"/>
                </a:solidFill>
                <a:latin typeface="Roboto Black"/>
                <a:ea typeface="Roboto Black"/>
                <a:cs typeface="Roboto Black"/>
                <a:sym typeface="Roboto Black"/>
              </a:rPr>
              <a:t>23</a:t>
            </a:r>
            <a:endParaRPr/>
          </a:p>
        </p:txBody>
      </p:sp>
      <p:pic>
        <p:nvPicPr>
          <p:cNvPr id="423" name="Google Shape;423;p12"/>
          <p:cNvPicPr preferRelativeResize="0"/>
          <p:nvPr/>
        </p:nvPicPr>
        <p:blipFill>
          <a:blip r:embed="rId3">
            <a:alphaModFix/>
          </a:blip>
          <a:stretch>
            <a:fillRect/>
          </a:stretch>
        </p:blipFill>
        <p:spPr>
          <a:xfrm>
            <a:off x="0" y="952200"/>
            <a:ext cx="6693376" cy="1975114"/>
          </a:xfrm>
          <a:prstGeom prst="rect">
            <a:avLst/>
          </a:prstGeom>
          <a:noFill/>
          <a:ln cap="flat" cmpd="sng" w="28575">
            <a:solidFill>
              <a:schemeClr val="dk1"/>
            </a:solidFill>
            <a:prstDash val="solid"/>
            <a:round/>
            <a:headEnd len="sm" w="sm" type="none"/>
            <a:tailEnd len="sm" w="sm" type="none"/>
          </a:ln>
        </p:spPr>
      </p:pic>
      <p:pic>
        <p:nvPicPr>
          <p:cNvPr id="424" name="Google Shape;424;p12"/>
          <p:cNvPicPr preferRelativeResize="0"/>
          <p:nvPr/>
        </p:nvPicPr>
        <p:blipFill rotWithShape="1">
          <a:blip r:embed="rId4">
            <a:alphaModFix/>
          </a:blip>
          <a:srcRect b="0" l="4131" r="0" t="0"/>
          <a:stretch/>
        </p:blipFill>
        <p:spPr>
          <a:xfrm>
            <a:off x="8299675" y="952200"/>
            <a:ext cx="3875125" cy="3334400"/>
          </a:xfrm>
          <a:prstGeom prst="rect">
            <a:avLst/>
          </a:prstGeom>
          <a:noFill/>
          <a:ln cap="flat" cmpd="sng" w="38100">
            <a:solidFill>
              <a:srgbClr val="38761D"/>
            </a:solidFill>
            <a:prstDash val="solid"/>
            <a:round/>
            <a:headEnd len="sm" w="sm" type="none"/>
            <a:tailEnd len="sm" w="sm" type="none"/>
          </a:ln>
        </p:spPr>
      </p:pic>
      <p:pic>
        <p:nvPicPr>
          <p:cNvPr id="425" name="Google Shape;425;p12"/>
          <p:cNvPicPr preferRelativeResize="0"/>
          <p:nvPr/>
        </p:nvPicPr>
        <p:blipFill rotWithShape="1">
          <a:blip r:embed="rId5">
            <a:alphaModFix/>
          </a:blip>
          <a:srcRect b="0" l="0" r="0" t="0"/>
          <a:stretch/>
        </p:blipFill>
        <p:spPr>
          <a:xfrm>
            <a:off x="0" y="3011531"/>
            <a:ext cx="5334218" cy="1789544"/>
          </a:xfrm>
          <a:prstGeom prst="rect">
            <a:avLst/>
          </a:prstGeom>
          <a:noFill/>
          <a:ln>
            <a:noFill/>
          </a:ln>
        </p:spPr>
      </p:pic>
      <p:pic>
        <p:nvPicPr>
          <p:cNvPr id="426" name="Google Shape;426;p12"/>
          <p:cNvPicPr preferRelativeResize="0"/>
          <p:nvPr/>
        </p:nvPicPr>
        <p:blipFill rotWithShape="1">
          <a:blip r:embed="rId6">
            <a:alphaModFix/>
          </a:blip>
          <a:srcRect b="12403" l="6489" r="0" t="0"/>
          <a:stretch/>
        </p:blipFill>
        <p:spPr>
          <a:xfrm>
            <a:off x="6739100" y="4445209"/>
            <a:ext cx="5435700" cy="2415190"/>
          </a:xfrm>
          <a:prstGeom prst="rect">
            <a:avLst/>
          </a:prstGeom>
          <a:noFill/>
          <a:ln>
            <a:noFill/>
          </a:ln>
        </p:spPr>
      </p:pic>
      <p:pic>
        <p:nvPicPr>
          <p:cNvPr id="427" name="Google Shape;427;p12"/>
          <p:cNvPicPr preferRelativeResize="0"/>
          <p:nvPr/>
        </p:nvPicPr>
        <p:blipFill rotWithShape="1">
          <a:blip r:embed="rId7">
            <a:alphaModFix/>
          </a:blip>
          <a:srcRect b="0" l="3316" r="0" t="7825"/>
          <a:stretch/>
        </p:blipFill>
        <p:spPr>
          <a:xfrm>
            <a:off x="1600" y="4981827"/>
            <a:ext cx="6757776" cy="94684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pic>
        <p:nvPicPr>
          <p:cNvPr id="432" name="Google Shape;432;p13"/>
          <p:cNvPicPr preferRelativeResize="0"/>
          <p:nvPr/>
        </p:nvPicPr>
        <p:blipFill rotWithShape="1">
          <a:blip r:embed="rId3">
            <a:alphaModFix/>
          </a:blip>
          <a:srcRect b="12203" l="0" r="0" t="0"/>
          <a:stretch/>
        </p:blipFill>
        <p:spPr>
          <a:xfrm>
            <a:off x="0" y="0"/>
            <a:ext cx="12191999" cy="6050300"/>
          </a:xfrm>
          <a:prstGeom prst="rect">
            <a:avLst/>
          </a:prstGeom>
          <a:noFill/>
          <a:ln>
            <a:noFill/>
          </a:ln>
        </p:spPr>
      </p:pic>
      <p:sp>
        <p:nvSpPr>
          <p:cNvPr id="433" name="Google Shape;433;p13"/>
          <p:cNvSpPr txBox="1"/>
          <p:nvPr/>
        </p:nvSpPr>
        <p:spPr>
          <a:xfrm>
            <a:off x="1439875" y="379500"/>
            <a:ext cx="7451700" cy="769500"/>
          </a:xfrm>
          <a:prstGeom prst="rect">
            <a:avLst/>
          </a:prstGeom>
          <a:solidFill>
            <a:srgbClr val="001914"/>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800">
                <a:solidFill>
                  <a:schemeClr val="lt1"/>
                </a:solidFill>
              </a:rPr>
              <a:t>CCIC 2.0 Planning</a:t>
            </a:r>
            <a:endParaRPr b="1" sz="3800">
              <a:solidFill>
                <a:schemeClr val="l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38" name="Shape 438"/>
        <p:cNvGrpSpPr/>
        <p:nvPr/>
      </p:nvGrpSpPr>
      <p:grpSpPr>
        <a:xfrm>
          <a:off x="0" y="0"/>
          <a:ext cx="0" cy="0"/>
          <a:chOff x="0" y="0"/>
          <a:chExt cx="0" cy="0"/>
        </a:xfrm>
      </p:grpSpPr>
      <p:cxnSp>
        <p:nvCxnSpPr>
          <p:cNvPr id="439" name="Google Shape;439;g1eedb0f0596_1_7"/>
          <p:cNvCxnSpPr/>
          <p:nvPr/>
        </p:nvCxnSpPr>
        <p:spPr>
          <a:xfrm>
            <a:off x="1588" y="0"/>
            <a:ext cx="914400" cy="0"/>
          </a:xfrm>
          <a:prstGeom prst="straightConnector1">
            <a:avLst/>
          </a:prstGeom>
          <a:noFill/>
          <a:ln cap="flat" cmpd="sng" w="9525">
            <a:solidFill>
              <a:srgbClr val="FBFFFF"/>
            </a:solidFill>
            <a:prstDash val="solid"/>
            <a:miter lim="800000"/>
            <a:headEnd len="sm" w="sm" type="none"/>
            <a:tailEnd len="sm" w="sm" type="none"/>
          </a:ln>
        </p:spPr>
      </p:cxnSp>
      <p:sp>
        <p:nvSpPr>
          <p:cNvPr id="440" name="Google Shape;440;g1eedb0f0596_1_7"/>
          <p:cNvSpPr txBox="1"/>
          <p:nvPr>
            <p:ph type="title"/>
          </p:nvPr>
        </p:nvSpPr>
        <p:spPr>
          <a:xfrm>
            <a:off x="861184" y="370529"/>
            <a:ext cx="7167600" cy="1016100"/>
          </a:xfrm>
          <a:prstGeom prst="rect">
            <a:avLst/>
          </a:prstGeom>
          <a:noFill/>
          <a:ln>
            <a:noFill/>
          </a:ln>
        </p:spPr>
        <p:txBody>
          <a:bodyPr anchorCtr="0" anchor="b" bIns="45700" lIns="91425" spcFirstLastPara="1" rIns="0" wrap="square" tIns="45700">
            <a:noAutofit/>
          </a:bodyPr>
          <a:lstStyle/>
          <a:p>
            <a:pPr indent="0" lvl="0" marL="0" rtl="0" algn="l">
              <a:lnSpc>
                <a:spcPct val="90000"/>
              </a:lnSpc>
              <a:spcBef>
                <a:spcPts val="0"/>
              </a:spcBef>
              <a:spcAft>
                <a:spcPts val="0"/>
              </a:spcAft>
              <a:buClr>
                <a:schemeClr val="dk1"/>
              </a:buClr>
              <a:buSzPts val="2750"/>
              <a:buFont typeface="Calibri"/>
              <a:buNone/>
            </a:pPr>
            <a:r>
              <a:rPr lang="en-US" sz="2750"/>
              <a:t>Trends in Career and Technical Education (CTE) </a:t>
            </a:r>
            <a:endParaRPr/>
          </a:p>
        </p:txBody>
      </p:sp>
      <p:sp>
        <p:nvSpPr>
          <p:cNvPr id="441" name="Google Shape;441;g1eedb0f0596_1_7"/>
          <p:cNvSpPr txBox="1"/>
          <p:nvPr>
            <p:ph idx="1" type="subTitle"/>
          </p:nvPr>
        </p:nvSpPr>
        <p:spPr>
          <a:xfrm>
            <a:off x="857250" y="373105"/>
            <a:ext cx="5435700" cy="274500"/>
          </a:xfrm>
          <a:prstGeom prst="rect">
            <a:avLst/>
          </a:prstGeom>
          <a:noFill/>
          <a:ln>
            <a:noFill/>
          </a:ln>
        </p:spPr>
        <p:txBody>
          <a:bodyPr anchorCtr="0" anchor="t" bIns="45700" lIns="91425" spcFirstLastPara="1" rIns="0" wrap="square" tIns="45700">
            <a:noAutofit/>
          </a:bodyPr>
          <a:lstStyle/>
          <a:p>
            <a:pPr indent="0" lvl="0" marL="0" rtl="0" algn="l">
              <a:lnSpc>
                <a:spcPct val="90000"/>
              </a:lnSpc>
              <a:spcBef>
                <a:spcPts val="0"/>
              </a:spcBef>
              <a:spcAft>
                <a:spcPts val="0"/>
              </a:spcAft>
              <a:buClr>
                <a:schemeClr val="dk1"/>
              </a:buClr>
              <a:buSzPts val="1000"/>
              <a:buNone/>
            </a:pPr>
            <a:r>
              <a:rPr lang="en-US"/>
              <a:t>A BOLD METAVERSE VISION </a:t>
            </a:r>
            <a:endParaRPr/>
          </a:p>
          <a:p>
            <a:pPr indent="0" lvl="0" marL="0" rtl="0" algn="l">
              <a:lnSpc>
                <a:spcPct val="90000"/>
              </a:lnSpc>
              <a:spcBef>
                <a:spcPts val="1000"/>
              </a:spcBef>
              <a:spcAft>
                <a:spcPts val="0"/>
              </a:spcAft>
              <a:buClr>
                <a:schemeClr val="dk1"/>
              </a:buClr>
              <a:buSzPts val="1000"/>
              <a:buNone/>
            </a:pPr>
            <a:r>
              <a:t/>
            </a:r>
            <a:endParaRPr/>
          </a:p>
        </p:txBody>
      </p:sp>
      <p:sp>
        <p:nvSpPr>
          <p:cNvPr id="442" name="Google Shape;442;g1eedb0f0596_1_7"/>
          <p:cNvSpPr txBox="1"/>
          <p:nvPr/>
        </p:nvSpPr>
        <p:spPr>
          <a:xfrm>
            <a:off x="8394691" y="5344650"/>
            <a:ext cx="35307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Number of states that require CTE curriculum for graduation requirements</a:t>
            </a:r>
            <a:endParaRPr/>
          </a:p>
        </p:txBody>
      </p:sp>
      <p:pic>
        <p:nvPicPr>
          <p:cNvPr id="443" name="Google Shape;443;g1eedb0f0596_1_7"/>
          <p:cNvPicPr preferRelativeResize="0"/>
          <p:nvPr/>
        </p:nvPicPr>
        <p:blipFill rotWithShape="1">
          <a:blip r:embed="rId3">
            <a:alphaModFix/>
          </a:blip>
          <a:srcRect b="0" l="0" r="0" t="0"/>
          <a:stretch/>
        </p:blipFill>
        <p:spPr>
          <a:xfrm>
            <a:off x="732725" y="1452394"/>
            <a:ext cx="5334218" cy="1789544"/>
          </a:xfrm>
          <a:prstGeom prst="rect">
            <a:avLst/>
          </a:prstGeom>
          <a:noFill/>
          <a:ln>
            <a:noFill/>
          </a:ln>
        </p:spPr>
      </p:pic>
      <p:sp>
        <p:nvSpPr>
          <p:cNvPr id="444" name="Google Shape;444;g1eedb0f0596_1_7"/>
          <p:cNvSpPr txBox="1"/>
          <p:nvPr/>
        </p:nvSpPr>
        <p:spPr>
          <a:xfrm>
            <a:off x="857250" y="3377322"/>
            <a:ext cx="4429200" cy="615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accent1"/>
                </a:solidFill>
                <a:latin typeface="Calibri"/>
                <a:ea typeface="Calibri"/>
                <a:cs typeface="Calibri"/>
                <a:sym typeface="Calibri"/>
              </a:rPr>
              <a:t>6 in 10 </a:t>
            </a:r>
            <a:r>
              <a:rPr lang="en-US" sz="1400">
                <a:solidFill>
                  <a:schemeClr val="dk1"/>
                </a:solidFill>
                <a:latin typeface="Calibri"/>
                <a:ea typeface="Calibri"/>
                <a:cs typeface="Calibri"/>
                <a:sym typeface="Calibri"/>
              </a:rPr>
              <a:t>students are planning to pursue a career related to the CTE area they are exploring in high school. </a:t>
            </a:r>
            <a:endParaRPr/>
          </a:p>
        </p:txBody>
      </p:sp>
      <p:pic>
        <p:nvPicPr>
          <p:cNvPr id="445" name="Google Shape;445;g1eedb0f0596_1_7"/>
          <p:cNvPicPr preferRelativeResize="0"/>
          <p:nvPr/>
        </p:nvPicPr>
        <p:blipFill rotWithShape="1">
          <a:blip r:embed="rId4">
            <a:alphaModFix/>
          </a:blip>
          <a:srcRect b="0" l="0" r="0" t="0"/>
          <a:stretch/>
        </p:blipFill>
        <p:spPr>
          <a:xfrm>
            <a:off x="6592094" y="1564070"/>
            <a:ext cx="2363788" cy="1640073"/>
          </a:xfrm>
          <a:prstGeom prst="rect">
            <a:avLst/>
          </a:prstGeom>
          <a:noFill/>
          <a:ln>
            <a:noFill/>
          </a:ln>
        </p:spPr>
      </p:pic>
      <p:sp>
        <p:nvSpPr>
          <p:cNvPr id="446" name="Google Shape;446;g1eedb0f0596_1_7"/>
          <p:cNvSpPr txBox="1"/>
          <p:nvPr/>
        </p:nvSpPr>
        <p:spPr>
          <a:xfrm>
            <a:off x="6592094" y="3257246"/>
            <a:ext cx="2934000" cy="738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or more of CTE students are planning to continue with post-secondary education.</a:t>
            </a:r>
            <a:endParaRPr/>
          </a:p>
        </p:txBody>
      </p:sp>
      <p:pic>
        <p:nvPicPr>
          <p:cNvPr id="447" name="Google Shape;447;g1eedb0f0596_1_7"/>
          <p:cNvPicPr preferRelativeResize="0"/>
          <p:nvPr/>
        </p:nvPicPr>
        <p:blipFill rotWithShape="1">
          <a:blip r:embed="rId5">
            <a:alphaModFix/>
          </a:blip>
          <a:srcRect b="0" l="0" r="0" t="0"/>
          <a:stretch/>
        </p:blipFill>
        <p:spPr>
          <a:xfrm>
            <a:off x="9839207" y="1564070"/>
            <a:ext cx="1677868" cy="1677868"/>
          </a:xfrm>
          <a:prstGeom prst="rect">
            <a:avLst/>
          </a:prstGeom>
          <a:noFill/>
          <a:ln>
            <a:noFill/>
          </a:ln>
        </p:spPr>
      </p:pic>
      <p:sp>
        <p:nvSpPr>
          <p:cNvPr id="448" name="Google Shape;448;g1eedb0f0596_1_7"/>
          <p:cNvSpPr txBox="1"/>
          <p:nvPr/>
        </p:nvSpPr>
        <p:spPr>
          <a:xfrm>
            <a:off x="9839207" y="3316760"/>
            <a:ext cx="2086200" cy="954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Graduates report wishing they had more real-world opportunities in high school.</a:t>
            </a:r>
            <a:endParaRPr/>
          </a:p>
        </p:txBody>
      </p:sp>
      <p:sp>
        <p:nvSpPr>
          <p:cNvPr id="449" name="Google Shape;449;g1eedb0f0596_1_7"/>
          <p:cNvSpPr txBox="1"/>
          <p:nvPr/>
        </p:nvSpPr>
        <p:spPr>
          <a:xfrm>
            <a:off x="857250" y="5112158"/>
            <a:ext cx="2840400" cy="954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According to The National Science Foundation of the jobs created in the next decade will require some form of math and science skills. </a:t>
            </a:r>
            <a:endParaRPr/>
          </a:p>
        </p:txBody>
      </p:sp>
      <p:pic>
        <p:nvPicPr>
          <p:cNvPr id="450" name="Google Shape;450;g1eedb0f0596_1_7"/>
          <p:cNvPicPr preferRelativeResize="0"/>
          <p:nvPr/>
        </p:nvPicPr>
        <p:blipFill rotWithShape="1">
          <a:blip r:embed="rId6">
            <a:alphaModFix/>
          </a:blip>
          <a:srcRect b="0" l="0" r="0" t="0"/>
          <a:stretch/>
        </p:blipFill>
        <p:spPr>
          <a:xfrm>
            <a:off x="857250" y="4128259"/>
            <a:ext cx="2082800" cy="983899"/>
          </a:xfrm>
          <a:prstGeom prst="rect">
            <a:avLst/>
          </a:prstGeom>
          <a:noFill/>
          <a:ln>
            <a:noFill/>
          </a:ln>
        </p:spPr>
      </p:pic>
      <p:pic>
        <p:nvPicPr>
          <p:cNvPr id="451" name="Google Shape;451;g1eedb0f0596_1_7"/>
          <p:cNvPicPr preferRelativeResize="0"/>
          <p:nvPr/>
        </p:nvPicPr>
        <p:blipFill rotWithShape="1">
          <a:blip r:embed="rId7">
            <a:alphaModFix/>
          </a:blip>
          <a:srcRect b="0" l="0" r="0" t="0"/>
          <a:stretch/>
        </p:blipFill>
        <p:spPr>
          <a:xfrm>
            <a:off x="4837311" y="3935555"/>
            <a:ext cx="2082800" cy="2063574"/>
          </a:xfrm>
          <a:prstGeom prst="rect">
            <a:avLst/>
          </a:prstGeom>
          <a:noFill/>
          <a:ln>
            <a:noFill/>
          </a:ln>
        </p:spPr>
      </p:pic>
      <p:sp>
        <p:nvSpPr>
          <p:cNvPr id="452" name="Google Shape;452;g1eedb0f0596_1_7"/>
          <p:cNvSpPr txBox="1"/>
          <p:nvPr/>
        </p:nvSpPr>
        <p:spPr>
          <a:xfrm>
            <a:off x="8912841" y="4107070"/>
            <a:ext cx="3530700" cy="144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8800">
                <a:solidFill>
                  <a:srgbClr val="F04E2F"/>
                </a:solidFill>
                <a:latin typeface="Roboto Black"/>
                <a:ea typeface="Roboto Black"/>
                <a:cs typeface="Roboto Black"/>
                <a:sym typeface="Roboto Black"/>
              </a:rPr>
              <a:t>23</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56" name="Shape 456"/>
        <p:cNvGrpSpPr/>
        <p:nvPr/>
      </p:nvGrpSpPr>
      <p:grpSpPr>
        <a:xfrm>
          <a:off x="0" y="0"/>
          <a:ext cx="0" cy="0"/>
          <a:chOff x="0" y="0"/>
          <a:chExt cx="0" cy="0"/>
        </a:xfrm>
      </p:grpSpPr>
      <p:pic>
        <p:nvPicPr>
          <p:cNvPr id="457" name="Google Shape;457;p15"/>
          <p:cNvPicPr preferRelativeResize="0"/>
          <p:nvPr/>
        </p:nvPicPr>
        <p:blipFill rotWithShape="1">
          <a:blip r:embed="rId3">
            <a:alphaModFix/>
          </a:blip>
          <a:srcRect b="0" l="0" r="0" t="0"/>
          <a:stretch/>
        </p:blipFill>
        <p:spPr>
          <a:xfrm>
            <a:off x="0" y="0"/>
            <a:ext cx="12225597"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4" name="Shape 74"/>
        <p:cNvGrpSpPr/>
        <p:nvPr/>
      </p:nvGrpSpPr>
      <p:grpSpPr>
        <a:xfrm>
          <a:off x="0" y="0"/>
          <a:ext cx="0" cy="0"/>
          <a:chOff x="0" y="0"/>
          <a:chExt cx="0" cy="0"/>
        </a:xfrm>
      </p:grpSpPr>
      <p:sp>
        <p:nvSpPr>
          <p:cNvPr id="75" name="Google Shape;75;p2"/>
          <p:cNvSpPr txBox="1"/>
          <p:nvPr/>
        </p:nvSpPr>
        <p:spPr>
          <a:xfrm>
            <a:off x="5698817" y="525607"/>
            <a:ext cx="6039445" cy="5452679"/>
          </a:xfrm>
          <a:prstGeom prst="rect">
            <a:avLst/>
          </a:prstGeom>
          <a:noFill/>
          <a:ln>
            <a:noFill/>
          </a:ln>
        </p:spPr>
        <p:txBody>
          <a:bodyPr anchorCtr="0" anchor="t" bIns="0" lIns="0" spcFirstLastPara="1" rIns="0" wrap="square" tIns="11900">
            <a:spAutoFit/>
          </a:bodyPr>
          <a:lstStyle/>
          <a:p>
            <a:pPr indent="0" lvl="0" marL="11906" marR="3029545" rtl="0" algn="l">
              <a:lnSpc>
                <a:spcPct val="111100"/>
              </a:lnSpc>
              <a:spcBef>
                <a:spcPts val="0"/>
              </a:spcBef>
              <a:spcAft>
                <a:spcPts val="0"/>
              </a:spcAft>
              <a:buNone/>
            </a:pPr>
            <a:r>
              <a:rPr b="1" i="0" lang="en-US" sz="1600" u="sng" cap="none" strike="noStrike">
                <a:solidFill>
                  <a:schemeClr val="dk1"/>
                </a:solidFill>
                <a:latin typeface="Roboto"/>
                <a:ea typeface="Roboto"/>
                <a:cs typeface="Roboto"/>
                <a:sym typeface="Roboto"/>
              </a:rPr>
              <a:t>The CCIC is for all students:</a:t>
            </a:r>
            <a:endParaRPr/>
          </a:p>
          <a:p>
            <a:pPr indent="-285750" lvl="0" marL="297656" marR="3029545" rtl="0" algn="l">
              <a:lnSpc>
                <a:spcPct val="111100"/>
              </a:lnSpc>
              <a:spcBef>
                <a:spcPts val="563"/>
              </a:spcBef>
              <a:spcAft>
                <a:spcPts val="0"/>
              </a:spcAft>
              <a:buClr>
                <a:schemeClr val="dk1"/>
              </a:buClr>
              <a:buSzPts val="1600"/>
              <a:buFont typeface="Arial"/>
              <a:buChar char="•"/>
            </a:pPr>
            <a:r>
              <a:rPr b="1" i="0" lang="en-US" sz="1600" u="none" cap="none" strike="noStrike">
                <a:solidFill>
                  <a:schemeClr val="dk1"/>
                </a:solidFill>
                <a:latin typeface="Roboto"/>
                <a:ea typeface="Roboto"/>
                <a:cs typeface="Roboto"/>
                <a:sym typeface="Roboto"/>
              </a:rPr>
              <a:t>Those who want to go to college. </a:t>
            </a:r>
            <a:endParaRPr b="1" i="0" sz="1600" u="none" cap="none" strike="noStrike">
              <a:solidFill>
                <a:schemeClr val="dk1"/>
              </a:solidFill>
              <a:latin typeface="Roboto"/>
              <a:ea typeface="Roboto"/>
              <a:cs typeface="Roboto"/>
              <a:sym typeface="Roboto"/>
            </a:endParaRPr>
          </a:p>
          <a:p>
            <a:pPr indent="-285750" lvl="0" marL="297656" marR="3029545" rtl="0" algn="l">
              <a:lnSpc>
                <a:spcPct val="111100"/>
              </a:lnSpc>
              <a:spcBef>
                <a:spcPts val="563"/>
              </a:spcBef>
              <a:spcAft>
                <a:spcPts val="0"/>
              </a:spcAft>
              <a:buClr>
                <a:schemeClr val="dk1"/>
              </a:buClr>
              <a:buSzPts val="1600"/>
              <a:buFont typeface="Arial"/>
              <a:buChar char="•"/>
            </a:pPr>
            <a:r>
              <a:rPr b="1" i="0" lang="en-US" sz="1600" u="none" cap="none" strike="noStrike">
                <a:solidFill>
                  <a:schemeClr val="dk1"/>
                </a:solidFill>
                <a:latin typeface="Roboto"/>
                <a:ea typeface="Roboto"/>
                <a:cs typeface="Roboto"/>
                <a:sym typeface="Roboto"/>
              </a:rPr>
              <a:t>Those who want to go right into the workforce or military after high school. </a:t>
            </a:r>
            <a:endParaRPr b="1" i="0" sz="1600" u="none" cap="none" strike="noStrike">
              <a:solidFill>
                <a:schemeClr val="dk1"/>
              </a:solidFill>
              <a:latin typeface="Roboto"/>
              <a:ea typeface="Roboto"/>
              <a:cs typeface="Roboto"/>
              <a:sym typeface="Roboto"/>
            </a:endParaRPr>
          </a:p>
          <a:p>
            <a:pPr indent="-285750" lvl="0" marL="297656" marR="3029545" rtl="0" algn="l">
              <a:lnSpc>
                <a:spcPct val="111100"/>
              </a:lnSpc>
              <a:spcBef>
                <a:spcPts val="563"/>
              </a:spcBef>
              <a:spcAft>
                <a:spcPts val="0"/>
              </a:spcAft>
              <a:buClr>
                <a:schemeClr val="dk1"/>
              </a:buClr>
              <a:buSzPts val="1600"/>
              <a:buFont typeface="Arial"/>
              <a:buChar char="•"/>
            </a:pPr>
            <a:r>
              <a:rPr b="1" i="0" lang="en-US" sz="1600" u="none" cap="none" strike="noStrike">
                <a:solidFill>
                  <a:schemeClr val="dk1"/>
                </a:solidFill>
                <a:latin typeface="Roboto"/>
                <a:ea typeface="Roboto"/>
                <a:cs typeface="Roboto"/>
                <a:sym typeface="Roboto"/>
              </a:rPr>
              <a:t>Those who are unsure of what they want to do after high school. </a:t>
            </a:r>
            <a:endParaRPr b="1" i="0" sz="1600" u="none" cap="none" strike="noStrike">
              <a:solidFill>
                <a:schemeClr val="dk1"/>
              </a:solidFill>
              <a:latin typeface="Roboto"/>
              <a:ea typeface="Roboto"/>
              <a:cs typeface="Roboto"/>
              <a:sym typeface="Roboto"/>
            </a:endParaRPr>
          </a:p>
          <a:p>
            <a:pPr indent="0" lvl="0" marL="11906" marR="3029545" rtl="0" algn="l">
              <a:lnSpc>
                <a:spcPct val="111100"/>
              </a:lnSpc>
              <a:spcBef>
                <a:spcPts val="563"/>
              </a:spcBef>
              <a:spcAft>
                <a:spcPts val="0"/>
              </a:spcAft>
              <a:buNone/>
            </a:pPr>
            <a:r>
              <a:rPr b="1" i="0" lang="en-US" sz="1600" u="sng" cap="none" strike="noStrike">
                <a:solidFill>
                  <a:schemeClr val="dk1"/>
                </a:solidFill>
                <a:latin typeface="Roboto"/>
                <a:ea typeface="Roboto"/>
                <a:cs typeface="Roboto"/>
                <a:sym typeface="Roboto"/>
              </a:rPr>
              <a:t>The CCIC:</a:t>
            </a:r>
            <a:endParaRPr/>
          </a:p>
          <a:p>
            <a:pPr indent="-285750" lvl="0" marL="297656" marR="3029545" rtl="0" algn="l">
              <a:lnSpc>
                <a:spcPct val="111100"/>
              </a:lnSpc>
              <a:spcBef>
                <a:spcPts val="563"/>
              </a:spcBef>
              <a:spcAft>
                <a:spcPts val="0"/>
              </a:spcAft>
              <a:buClr>
                <a:schemeClr val="dk1"/>
              </a:buClr>
              <a:buSzPts val="1600"/>
              <a:buFont typeface="Arial"/>
              <a:buChar char="•"/>
            </a:pPr>
            <a:r>
              <a:rPr b="1" i="0" lang="en-US" sz="1600" u="none" cap="none" strike="noStrike">
                <a:solidFill>
                  <a:schemeClr val="dk1"/>
                </a:solidFill>
                <a:latin typeface="Roboto"/>
                <a:ea typeface="Roboto"/>
                <a:cs typeface="Roboto"/>
                <a:sym typeface="Roboto"/>
              </a:rPr>
              <a:t>Is available to 10</a:t>
            </a:r>
            <a:r>
              <a:rPr b="1" baseline="30000" i="0" lang="en-US" sz="1600" u="none" cap="none" strike="noStrike">
                <a:solidFill>
                  <a:schemeClr val="dk1"/>
                </a:solidFill>
                <a:latin typeface="Roboto"/>
                <a:ea typeface="Roboto"/>
                <a:cs typeface="Roboto"/>
                <a:sym typeface="Roboto"/>
              </a:rPr>
              <a:t>th</a:t>
            </a:r>
            <a:r>
              <a:rPr b="1" i="0" lang="en-US" sz="1600" u="none" cap="none" strike="noStrike">
                <a:solidFill>
                  <a:schemeClr val="dk1"/>
                </a:solidFill>
                <a:latin typeface="Roboto"/>
                <a:ea typeface="Roboto"/>
                <a:cs typeface="Roboto"/>
                <a:sym typeface="Roboto"/>
              </a:rPr>
              <a:t>, 11</a:t>
            </a:r>
            <a:r>
              <a:rPr b="1" baseline="30000" i="0" lang="en-US" sz="1600" u="none" cap="none" strike="noStrike">
                <a:solidFill>
                  <a:schemeClr val="dk1"/>
                </a:solidFill>
                <a:latin typeface="Roboto"/>
                <a:ea typeface="Roboto"/>
                <a:cs typeface="Roboto"/>
                <a:sym typeface="Roboto"/>
              </a:rPr>
              <a:t>th</a:t>
            </a:r>
            <a:r>
              <a:rPr b="1" i="0" lang="en-US" sz="1600" u="none" cap="none" strike="noStrike">
                <a:solidFill>
                  <a:schemeClr val="dk1"/>
                </a:solidFill>
                <a:latin typeface="Roboto"/>
                <a:ea typeface="Roboto"/>
                <a:cs typeface="Roboto"/>
                <a:sym typeface="Roboto"/>
              </a:rPr>
              <a:t>, and 12</a:t>
            </a:r>
            <a:r>
              <a:rPr b="1" baseline="30000" i="0" lang="en-US" sz="1600" u="none" cap="none" strike="noStrike">
                <a:solidFill>
                  <a:schemeClr val="dk1"/>
                </a:solidFill>
                <a:latin typeface="Roboto"/>
                <a:ea typeface="Roboto"/>
                <a:cs typeface="Roboto"/>
                <a:sym typeface="Roboto"/>
              </a:rPr>
              <a:t>th</a:t>
            </a:r>
            <a:r>
              <a:rPr b="1" i="0" lang="en-US" sz="1600" u="none" cap="none" strike="noStrike">
                <a:solidFill>
                  <a:schemeClr val="dk1"/>
                </a:solidFill>
                <a:latin typeface="Roboto"/>
                <a:ea typeface="Roboto"/>
                <a:cs typeface="Roboto"/>
                <a:sym typeface="Roboto"/>
              </a:rPr>
              <a:t> graders in CCSD</a:t>
            </a:r>
            <a:r>
              <a:rPr b="1" i="0" lang="en-US" sz="1600" u="none" cap="none" strike="noStrike">
                <a:solidFill>
                  <a:schemeClr val="dk1"/>
                </a:solidFill>
                <a:latin typeface="Roboto Light"/>
                <a:ea typeface="Roboto Light"/>
                <a:cs typeface="Roboto Light"/>
                <a:sym typeface="Roboto Light"/>
              </a:rPr>
              <a:t>.  </a:t>
            </a:r>
            <a:endParaRPr/>
          </a:p>
          <a:p>
            <a:pPr indent="-285750" lvl="0" marL="297656" marR="3029545" rtl="0" algn="l">
              <a:lnSpc>
                <a:spcPct val="111100"/>
              </a:lnSpc>
              <a:spcBef>
                <a:spcPts val="563"/>
              </a:spcBef>
              <a:spcAft>
                <a:spcPts val="0"/>
              </a:spcAft>
              <a:buClr>
                <a:schemeClr val="dk1"/>
              </a:buClr>
              <a:buSzPts val="1600"/>
              <a:buFont typeface="Arial"/>
              <a:buChar char="•"/>
            </a:pPr>
            <a:r>
              <a:rPr b="1" i="0" lang="en-US" sz="1600" u="none" cap="none" strike="noStrike">
                <a:solidFill>
                  <a:schemeClr val="dk1"/>
                </a:solidFill>
                <a:latin typeface="Roboto"/>
                <a:ea typeface="Roboto"/>
                <a:cs typeface="Roboto"/>
                <a:sym typeface="Roboto"/>
              </a:rPr>
              <a:t>Provides innovative education in seven career pathways.</a:t>
            </a:r>
            <a:endParaRPr/>
          </a:p>
          <a:p>
            <a:pPr indent="-285750" lvl="0" marL="297656" marR="3029545" rtl="0" algn="l">
              <a:lnSpc>
                <a:spcPct val="111100"/>
              </a:lnSpc>
              <a:spcBef>
                <a:spcPts val="563"/>
              </a:spcBef>
              <a:spcAft>
                <a:spcPts val="0"/>
              </a:spcAft>
              <a:buClr>
                <a:schemeClr val="dk1"/>
              </a:buClr>
              <a:buSzPts val="1600"/>
              <a:buFont typeface="Arial"/>
              <a:buChar char="•"/>
            </a:pPr>
            <a:r>
              <a:rPr b="1" i="0" lang="en-US" sz="1600" u="none" cap="none" strike="noStrike">
                <a:solidFill>
                  <a:schemeClr val="dk1"/>
                </a:solidFill>
                <a:latin typeface="Roboto"/>
                <a:ea typeface="Roboto"/>
                <a:cs typeface="Roboto"/>
                <a:sym typeface="Roboto"/>
              </a:rPr>
              <a:t>Seeks to serve those who are historically underserved in our communities.</a:t>
            </a:r>
            <a:endParaRPr/>
          </a:p>
        </p:txBody>
      </p:sp>
      <p:sp>
        <p:nvSpPr>
          <p:cNvPr id="76" name="Google Shape;76;p2"/>
          <p:cNvSpPr txBox="1"/>
          <p:nvPr>
            <p:ph type="title"/>
          </p:nvPr>
        </p:nvSpPr>
        <p:spPr>
          <a:xfrm>
            <a:off x="484356" y="288172"/>
            <a:ext cx="3119437" cy="689131"/>
          </a:xfrm>
          <a:prstGeom prst="rect">
            <a:avLst/>
          </a:prstGeom>
          <a:noFill/>
          <a:ln>
            <a:noFill/>
          </a:ln>
        </p:spPr>
        <p:txBody>
          <a:bodyPr anchorCtr="0" anchor="t" bIns="0" lIns="0" spcFirstLastPara="1" rIns="0" wrap="square" tIns="11900">
            <a:spAutoFit/>
          </a:bodyPr>
          <a:lstStyle/>
          <a:p>
            <a:pPr indent="0" lvl="0" marL="11906" rtl="0" algn="l">
              <a:lnSpc>
                <a:spcPct val="100000"/>
              </a:lnSpc>
              <a:spcBef>
                <a:spcPts val="0"/>
              </a:spcBef>
              <a:spcAft>
                <a:spcPts val="0"/>
              </a:spcAft>
              <a:buClr>
                <a:srgbClr val="F04E2F"/>
              </a:buClr>
              <a:buSzPts val="4400"/>
              <a:buFont typeface="Roboto Light"/>
              <a:buNone/>
            </a:pPr>
            <a:r>
              <a:rPr lang="en-US">
                <a:solidFill>
                  <a:srgbClr val="F04E2F"/>
                </a:solidFill>
                <a:latin typeface="Roboto Light"/>
                <a:ea typeface="Roboto Light"/>
                <a:cs typeface="Roboto Light"/>
                <a:sym typeface="Roboto Light"/>
              </a:rPr>
              <a:t>Overview</a:t>
            </a:r>
            <a:r>
              <a:rPr lang="en-US" u="sng">
                <a:solidFill>
                  <a:srgbClr val="F04E2F"/>
                </a:solidFill>
                <a:latin typeface="Roboto Light"/>
                <a:ea typeface="Roboto Light"/>
                <a:cs typeface="Roboto Light"/>
                <a:sym typeface="Roboto Light"/>
              </a:rPr>
              <a:t> </a:t>
            </a:r>
            <a:endParaRPr/>
          </a:p>
        </p:txBody>
      </p:sp>
      <p:pic>
        <p:nvPicPr>
          <p:cNvPr id="77" name="Google Shape;77;p2"/>
          <p:cNvPicPr preferRelativeResize="0"/>
          <p:nvPr/>
        </p:nvPicPr>
        <p:blipFill rotWithShape="1">
          <a:blip r:embed="rId3">
            <a:alphaModFix/>
          </a:blip>
          <a:srcRect b="0" l="0" r="0" t="0"/>
          <a:stretch/>
        </p:blipFill>
        <p:spPr>
          <a:xfrm>
            <a:off x="54755" y="1489322"/>
            <a:ext cx="5508626" cy="3334686"/>
          </a:xfrm>
          <a:prstGeom prst="rect">
            <a:avLst/>
          </a:prstGeom>
          <a:noFill/>
          <a:ln>
            <a:noFill/>
          </a:ln>
        </p:spPr>
      </p:pic>
      <p:pic>
        <p:nvPicPr>
          <p:cNvPr id="78" name="Google Shape;78;p2"/>
          <p:cNvPicPr preferRelativeResize="0"/>
          <p:nvPr/>
        </p:nvPicPr>
        <p:blipFill rotWithShape="1">
          <a:blip r:embed="rId4">
            <a:alphaModFix/>
          </a:blip>
          <a:srcRect b="0" l="0" r="0" t="0"/>
          <a:stretch/>
        </p:blipFill>
        <p:spPr>
          <a:xfrm>
            <a:off x="8939998" y="1759665"/>
            <a:ext cx="2933700" cy="2794000"/>
          </a:xfrm>
          <a:prstGeom prst="rect">
            <a:avLst/>
          </a:prstGeom>
          <a:noFill/>
          <a:ln>
            <a:noFill/>
          </a:ln>
        </p:spPr>
      </p:pic>
      <p:pic>
        <p:nvPicPr>
          <p:cNvPr descr="A picture containing text&#10;&#10;Description automatically generated" id="79" name="Google Shape;79;p2"/>
          <p:cNvPicPr preferRelativeResize="0"/>
          <p:nvPr/>
        </p:nvPicPr>
        <p:blipFill rotWithShape="1">
          <a:blip r:embed="rId5">
            <a:alphaModFix/>
          </a:blip>
          <a:srcRect b="0" l="0" r="0" t="0"/>
          <a:stretch/>
        </p:blipFill>
        <p:spPr>
          <a:xfrm>
            <a:off x="8024935" y="5978286"/>
            <a:ext cx="4167065" cy="87971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3"/>
          <p:cNvSpPr txBox="1"/>
          <p:nvPr>
            <p:ph type="title"/>
          </p:nvPr>
        </p:nvSpPr>
        <p:spPr>
          <a:xfrm>
            <a:off x="582985" y="381926"/>
            <a:ext cx="3314969" cy="1366239"/>
          </a:xfrm>
          <a:prstGeom prst="rect">
            <a:avLst/>
          </a:prstGeom>
          <a:noFill/>
          <a:ln>
            <a:noFill/>
          </a:ln>
        </p:spPr>
        <p:txBody>
          <a:bodyPr anchorCtr="0" anchor="t" bIns="0" lIns="0" spcFirstLastPara="1" rIns="0" wrap="square" tIns="11900">
            <a:spAutoFit/>
          </a:bodyPr>
          <a:lstStyle/>
          <a:p>
            <a:pPr indent="0" lvl="0" marL="11906" rtl="0" algn="l">
              <a:lnSpc>
                <a:spcPct val="100000"/>
              </a:lnSpc>
              <a:spcBef>
                <a:spcPts val="0"/>
              </a:spcBef>
              <a:spcAft>
                <a:spcPts val="0"/>
              </a:spcAft>
              <a:buClr>
                <a:srgbClr val="F04E2F"/>
              </a:buClr>
              <a:buSzPts val="4400"/>
              <a:buFont typeface="Roboto Light"/>
              <a:buNone/>
            </a:pPr>
            <a:r>
              <a:rPr lang="en-US">
                <a:solidFill>
                  <a:srgbClr val="F04E2F"/>
                </a:solidFill>
                <a:latin typeface="Roboto Light"/>
                <a:ea typeface="Roboto Light"/>
                <a:cs typeface="Roboto Light"/>
                <a:sym typeface="Roboto Light"/>
              </a:rPr>
              <a:t>CCIC Pathways </a:t>
            </a:r>
            <a:endParaRPr/>
          </a:p>
        </p:txBody>
      </p:sp>
      <p:sp>
        <p:nvSpPr>
          <p:cNvPr id="85" name="Google Shape;85;p3"/>
          <p:cNvSpPr/>
          <p:nvPr/>
        </p:nvSpPr>
        <p:spPr>
          <a:xfrm>
            <a:off x="5846863" y="3170411"/>
            <a:ext cx="333624" cy="340447"/>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86" name="Google Shape;86;p3"/>
          <p:cNvSpPr/>
          <p:nvPr/>
        </p:nvSpPr>
        <p:spPr>
          <a:xfrm>
            <a:off x="6013671" y="2636986"/>
            <a:ext cx="167283" cy="170259"/>
          </a:xfrm>
          <a:custGeom>
            <a:rect b="b" l="l" r="r" t="t"/>
            <a:pathLst>
              <a:path extrusionOk="0" h="181610" w="178434">
                <a:moveTo>
                  <a:pt x="0" y="181559"/>
                </a:moveTo>
                <a:lnTo>
                  <a:pt x="177939" y="181559"/>
                </a:lnTo>
                <a:lnTo>
                  <a:pt x="177939" y="0"/>
                </a:lnTo>
                <a:lnTo>
                  <a:pt x="0" y="0"/>
                </a:lnTo>
                <a:lnTo>
                  <a:pt x="0" y="181559"/>
                </a:lnTo>
                <a:close/>
              </a:path>
            </a:pathLst>
          </a:custGeom>
          <a:solidFill>
            <a:srgbClr val="FF401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87" name="Google Shape;87;p3"/>
          <p:cNvSpPr/>
          <p:nvPr/>
        </p:nvSpPr>
        <p:spPr>
          <a:xfrm>
            <a:off x="5846863" y="2466763"/>
            <a:ext cx="333970" cy="340519"/>
          </a:xfrm>
          <a:custGeom>
            <a:rect b="b" l="l" r="r" t="t"/>
            <a:pathLst>
              <a:path extrusionOk="0" h="363220" w="356234">
                <a:moveTo>
                  <a:pt x="177954" y="0"/>
                </a:moveTo>
                <a:lnTo>
                  <a:pt x="129662" y="6482"/>
                </a:lnTo>
                <a:lnTo>
                  <a:pt x="86291" y="24786"/>
                </a:lnTo>
                <a:lnTo>
                  <a:pt x="49546" y="53177"/>
                </a:lnTo>
                <a:lnTo>
                  <a:pt x="21155" y="89925"/>
                </a:lnTo>
                <a:lnTo>
                  <a:pt x="2852" y="133299"/>
                </a:lnTo>
                <a:lnTo>
                  <a:pt x="0" y="154526"/>
                </a:lnTo>
                <a:lnTo>
                  <a:pt x="0" y="208609"/>
                </a:lnTo>
                <a:lnTo>
                  <a:pt x="21155" y="273210"/>
                </a:lnTo>
                <a:lnTo>
                  <a:pt x="49546" y="309958"/>
                </a:lnTo>
                <a:lnTo>
                  <a:pt x="86291" y="338349"/>
                </a:lnTo>
                <a:lnTo>
                  <a:pt x="129662" y="356653"/>
                </a:lnTo>
                <a:lnTo>
                  <a:pt x="177860" y="363131"/>
                </a:lnTo>
                <a:lnTo>
                  <a:pt x="177991" y="363131"/>
                </a:lnTo>
                <a:lnTo>
                  <a:pt x="226194" y="356653"/>
                </a:lnTo>
                <a:lnTo>
                  <a:pt x="269568" y="338349"/>
                </a:lnTo>
                <a:lnTo>
                  <a:pt x="306316" y="309958"/>
                </a:lnTo>
                <a:lnTo>
                  <a:pt x="334707" y="273210"/>
                </a:lnTo>
                <a:lnTo>
                  <a:pt x="353011" y="229836"/>
                </a:lnTo>
                <a:lnTo>
                  <a:pt x="355864" y="208609"/>
                </a:lnTo>
                <a:lnTo>
                  <a:pt x="355864" y="154526"/>
                </a:lnTo>
                <a:lnTo>
                  <a:pt x="334707" y="89925"/>
                </a:lnTo>
                <a:lnTo>
                  <a:pt x="306316" y="53177"/>
                </a:lnTo>
                <a:lnTo>
                  <a:pt x="269568" y="24786"/>
                </a:lnTo>
                <a:lnTo>
                  <a:pt x="226194" y="6482"/>
                </a:lnTo>
                <a:lnTo>
                  <a:pt x="177954" y="0"/>
                </a:lnTo>
                <a:close/>
              </a:path>
            </a:pathLst>
          </a:custGeom>
          <a:solidFill>
            <a:srgbClr val="FF401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88" name="Google Shape;88;p3"/>
          <p:cNvSpPr/>
          <p:nvPr/>
        </p:nvSpPr>
        <p:spPr>
          <a:xfrm>
            <a:off x="5889415" y="2513601"/>
            <a:ext cx="248841" cy="247650"/>
          </a:xfrm>
          <a:custGeom>
            <a:rect b="b" l="l" r="r" t="t"/>
            <a:pathLst>
              <a:path extrusionOk="0" h="264160" w="265430">
                <a:moveTo>
                  <a:pt x="172808" y="238759"/>
                </a:moveTo>
                <a:lnTo>
                  <a:pt x="171704" y="238759"/>
                </a:lnTo>
                <a:lnTo>
                  <a:pt x="158407" y="245109"/>
                </a:lnTo>
                <a:lnTo>
                  <a:pt x="172491" y="245109"/>
                </a:lnTo>
                <a:lnTo>
                  <a:pt x="175298" y="246379"/>
                </a:lnTo>
                <a:lnTo>
                  <a:pt x="178244" y="247649"/>
                </a:lnTo>
                <a:lnTo>
                  <a:pt x="181317" y="247649"/>
                </a:lnTo>
                <a:lnTo>
                  <a:pt x="185826" y="264159"/>
                </a:lnTo>
                <a:lnTo>
                  <a:pt x="208953" y="264159"/>
                </a:lnTo>
                <a:lnTo>
                  <a:pt x="210422" y="259079"/>
                </a:lnTo>
                <a:lnTo>
                  <a:pt x="190525" y="259079"/>
                </a:lnTo>
                <a:lnTo>
                  <a:pt x="186385" y="243839"/>
                </a:lnTo>
                <a:lnTo>
                  <a:pt x="185597" y="243839"/>
                </a:lnTo>
                <a:lnTo>
                  <a:pt x="180784" y="242569"/>
                </a:lnTo>
                <a:lnTo>
                  <a:pt x="177101" y="241299"/>
                </a:lnTo>
                <a:lnTo>
                  <a:pt x="172808" y="238759"/>
                </a:lnTo>
                <a:close/>
              </a:path>
              <a:path extrusionOk="0" h="264160" w="265430">
                <a:moveTo>
                  <a:pt x="223050" y="238759"/>
                </a:moveTo>
                <a:lnTo>
                  <a:pt x="221881" y="238759"/>
                </a:lnTo>
                <a:lnTo>
                  <a:pt x="217589" y="241299"/>
                </a:lnTo>
                <a:lnTo>
                  <a:pt x="213982" y="242569"/>
                </a:lnTo>
                <a:lnTo>
                  <a:pt x="210134" y="243839"/>
                </a:lnTo>
                <a:lnTo>
                  <a:pt x="208381" y="243839"/>
                </a:lnTo>
                <a:lnTo>
                  <a:pt x="204241" y="259079"/>
                </a:lnTo>
                <a:lnTo>
                  <a:pt x="210422" y="259079"/>
                </a:lnTo>
                <a:lnTo>
                  <a:pt x="213360" y="248919"/>
                </a:lnTo>
                <a:lnTo>
                  <a:pt x="216484" y="247649"/>
                </a:lnTo>
                <a:lnTo>
                  <a:pt x="219443" y="246379"/>
                </a:lnTo>
                <a:lnTo>
                  <a:pt x="222288" y="245109"/>
                </a:lnTo>
                <a:lnTo>
                  <a:pt x="236270" y="245109"/>
                </a:lnTo>
                <a:lnTo>
                  <a:pt x="223050" y="238759"/>
                </a:lnTo>
                <a:close/>
              </a:path>
              <a:path extrusionOk="0" h="264160" w="265430">
                <a:moveTo>
                  <a:pt x="150888" y="208279"/>
                </a:moveTo>
                <a:lnTo>
                  <a:pt x="131800" y="208279"/>
                </a:lnTo>
                <a:lnTo>
                  <a:pt x="146164" y="213359"/>
                </a:lnTo>
                <a:lnTo>
                  <a:pt x="147142" y="215899"/>
                </a:lnTo>
                <a:lnTo>
                  <a:pt x="148361" y="219709"/>
                </a:lnTo>
                <a:lnTo>
                  <a:pt x="149847" y="222249"/>
                </a:lnTo>
                <a:lnTo>
                  <a:pt x="141960" y="236219"/>
                </a:lnTo>
                <a:lnTo>
                  <a:pt x="142151" y="237489"/>
                </a:lnTo>
                <a:lnTo>
                  <a:pt x="143040" y="238759"/>
                </a:lnTo>
                <a:lnTo>
                  <a:pt x="155829" y="251459"/>
                </a:lnTo>
                <a:lnTo>
                  <a:pt x="156730" y="252729"/>
                </a:lnTo>
                <a:lnTo>
                  <a:pt x="158229" y="252729"/>
                </a:lnTo>
                <a:lnTo>
                  <a:pt x="159321" y="251459"/>
                </a:lnTo>
                <a:lnTo>
                  <a:pt x="172491" y="245109"/>
                </a:lnTo>
                <a:lnTo>
                  <a:pt x="158407" y="245109"/>
                </a:lnTo>
                <a:lnTo>
                  <a:pt x="148831" y="236219"/>
                </a:lnTo>
                <a:lnTo>
                  <a:pt x="155740" y="223519"/>
                </a:lnTo>
                <a:lnTo>
                  <a:pt x="156184" y="222249"/>
                </a:lnTo>
                <a:lnTo>
                  <a:pt x="156146" y="220979"/>
                </a:lnTo>
                <a:lnTo>
                  <a:pt x="153708" y="217169"/>
                </a:lnTo>
                <a:lnTo>
                  <a:pt x="152196" y="213359"/>
                </a:lnTo>
                <a:lnTo>
                  <a:pt x="151130" y="209549"/>
                </a:lnTo>
                <a:lnTo>
                  <a:pt x="150888" y="208279"/>
                </a:lnTo>
                <a:close/>
              </a:path>
              <a:path extrusionOk="0" h="264160" w="265430">
                <a:moveTo>
                  <a:pt x="244627" y="148589"/>
                </a:moveTo>
                <a:lnTo>
                  <a:pt x="236270" y="148589"/>
                </a:lnTo>
                <a:lnTo>
                  <a:pt x="245935" y="157479"/>
                </a:lnTo>
                <a:lnTo>
                  <a:pt x="238556" y="171449"/>
                </a:lnTo>
                <a:lnTo>
                  <a:pt x="238556" y="172719"/>
                </a:lnTo>
                <a:lnTo>
                  <a:pt x="240982" y="176529"/>
                </a:lnTo>
                <a:lnTo>
                  <a:pt x="242582" y="180339"/>
                </a:lnTo>
                <a:lnTo>
                  <a:pt x="243636" y="184149"/>
                </a:lnTo>
                <a:lnTo>
                  <a:pt x="243878" y="185419"/>
                </a:lnTo>
                <a:lnTo>
                  <a:pt x="244678" y="186689"/>
                </a:lnTo>
                <a:lnTo>
                  <a:pt x="245668" y="186689"/>
                </a:lnTo>
                <a:lnTo>
                  <a:pt x="259194" y="190499"/>
                </a:lnTo>
                <a:lnTo>
                  <a:pt x="259194" y="204469"/>
                </a:lnTo>
                <a:lnTo>
                  <a:pt x="245668" y="208279"/>
                </a:lnTo>
                <a:lnTo>
                  <a:pt x="243878" y="208279"/>
                </a:lnTo>
                <a:lnTo>
                  <a:pt x="243636" y="209549"/>
                </a:lnTo>
                <a:lnTo>
                  <a:pt x="242582" y="213359"/>
                </a:lnTo>
                <a:lnTo>
                  <a:pt x="240982" y="217169"/>
                </a:lnTo>
                <a:lnTo>
                  <a:pt x="238556" y="220979"/>
                </a:lnTo>
                <a:lnTo>
                  <a:pt x="238556" y="222249"/>
                </a:lnTo>
                <a:lnTo>
                  <a:pt x="245935" y="236219"/>
                </a:lnTo>
                <a:lnTo>
                  <a:pt x="236270" y="245109"/>
                </a:lnTo>
                <a:lnTo>
                  <a:pt x="222288" y="245109"/>
                </a:lnTo>
                <a:lnTo>
                  <a:pt x="235356" y="251459"/>
                </a:lnTo>
                <a:lnTo>
                  <a:pt x="236474" y="252729"/>
                </a:lnTo>
                <a:lnTo>
                  <a:pt x="238023" y="252729"/>
                </a:lnTo>
                <a:lnTo>
                  <a:pt x="252552" y="237489"/>
                </a:lnTo>
                <a:lnTo>
                  <a:pt x="252793" y="236219"/>
                </a:lnTo>
                <a:lnTo>
                  <a:pt x="252196" y="234949"/>
                </a:lnTo>
                <a:lnTo>
                  <a:pt x="244932" y="222249"/>
                </a:lnTo>
                <a:lnTo>
                  <a:pt x="246418" y="219709"/>
                </a:lnTo>
                <a:lnTo>
                  <a:pt x="247726" y="215899"/>
                </a:lnTo>
                <a:lnTo>
                  <a:pt x="248704" y="213359"/>
                </a:lnTo>
                <a:lnTo>
                  <a:pt x="264185" y="208279"/>
                </a:lnTo>
                <a:lnTo>
                  <a:pt x="265099" y="207009"/>
                </a:lnTo>
                <a:lnTo>
                  <a:pt x="265112" y="186689"/>
                </a:lnTo>
                <a:lnTo>
                  <a:pt x="263779" y="185419"/>
                </a:lnTo>
                <a:lnTo>
                  <a:pt x="262966" y="185419"/>
                </a:lnTo>
                <a:lnTo>
                  <a:pt x="248704" y="181609"/>
                </a:lnTo>
                <a:lnTo>
                  <a:pt x="247726" y="177799"/>
                </a:lnTo>
                <a:lnTo>
                  <a:pt x="246418" y="175259"/>
                </a:lnTo>
                <a:lnTo>
                  <a:pt x="244932" y="172719"/>
                </a:lnTo>
                <a:lnTo>
                  <a:pt x="252196" y="158749"/>
                </a:lnTo>
                <a:lnTo>
                  <a:pt x="252793" y="157479"/>
                </a:lnTo>
                <a:lnTo>
                  <a:pt x="252552" y="156209"/>
                </a:lnTo>
                <a:lnTo>
                  <a:pt x="244627" y="148589"/>
                </a:lnTo>
                <a:close/>
              </a:path>
              <a:path extrusionOk="0" h="264160" w="265430">
                <a:moveTo>
                  <a:pt x="197345" y="173989"/>
                </a:moveTo>
                <a:lnTo>
                  <a:pt x="188186" y="175259"/>
                </a:lnTo>
                <a:lnTo>
                  <a:pt x="180692" y="180339"/>
                </a:lnTo>
                <a:lnTo>
                  <a:pt x="175631" y="187959"/>
                </a:lnTo>
                <a:lnTo>
                  <a:pt x="173774" y="196849"/>
                </a:lnTo>
                <a:lnTo>
                  <a:pt x="175631" y="205739"/>
                </a:lnTo>
                <a:lnTo>
                  <a:pt x="180692" y="213359"/>
                </a:lnTo>
                <a:lnTo>
                  <a:pt x="188186" y="218439"/>
                </a:lnTo>
                <a:lnTo>
                  <a:pt x="197345" y="220979"/>
                </a:lnTo>
                <a:lnTo>
                  <a:pt x="206496" y="218439"/>
                </a:lnTo>
                <a:lnTo>
                  <a:pt x="212114" y="214629"/>
                </a:lnTo>
                <a:lnTo>
                  <a:pt x="187553" y="214629"/>
                </a:lnTo>
                <a:lnTo>
                  <a:pt x="179666" y="207009"/>
                </a:lnTo>
                <a:lnTo>
                  <a:pt x="179666" y="186689"/>
                </a:lnTo>
                <a:lnTo>
                  <a:pt x="187553" y="179069"/>
                </a:lnTo>
                <a:lnTo>
                  <a:pt x="212114" y="179069"/>
                </a:lnTo>
                <a:lnTo>
                  <a:pt x="206496" y="175259"/>
                </a:lnTo>
                <a:lnTo>
                  <a:pt x="197345" y="173989"/>
                </a:lnTo>
                <a:close/>
              </a:path>
              <a:path extrusionOk="0" h="264160" w="265430">
                <a:moveTo>
                  <a:pt x="212114" y="179069"/>
                </a:moveTo>
                <a:lnTo>
                  <a:pt x="207137" y="179069"/>
                </a:lnTo>
                <a:lnTo>
                  <a:pt x="215011" y="186689"/>
                </a:lnTo>
                <a:lnTo>
                  <a:pt x="215011" y="207009"/>
                </a:lnTo>
                <a:lnTo>
                  <a:pt x="207137" y="214629"/>
                </a:lnTo>
                <a:lnTo>
                  <a:pt x="212114" y="214629"/>
                </a:lnTo>
                <a:lnTo>
                  <a:pt x="213987" y="213359"/>
                </a:lnTo>
                <a:lnTo>
                  <a:pt x="219046" y="205739"/>
                </a:lnTo>
                <a:lnTo>
                  <a:pt x="220903" y="196849"/>
                </a:lnTo>
                <a:lnTo>
                  <a:pt x="219046" y="187959"/>
                </a:lnTo>
                <a:lnTo>
                  <a:pt x="213987" y="180339"/>
                </a:lnTo>
                <a:lnTo>
                  <a:pt x="212114" y="179069"/>
                </a:lnTo>
                <a:close/>
              </a:path>
              <a:path extrusionOk="0" h="264160" w="265430">
                <a:moveTo>
                  <a:pt x="159321" y="142239"/>
                </a:moveTo>
                <a:lnTo>
                  <a:pt x="155829" y="142239"/>
                </a:lnTo>
                <a:lnTo>
                  <a:pt x="143040" y="154939"/>
                </a:lnTo>
                <a:lnTo>
                  <a:pt x="142151" y="156209"/>
                </a:lnTo>
                <a:lnTo>
                  <a:pt x="141960" y="157479"/>
                </a:lnTo>
                <a:lnTo>
                  <a:pt x="149847" y="172719"/>
                </a:lnTo>
                <a:lnTo>
                  <a:pt x="148361" y="175259"/>
                </a:lnTo>
                <a:lnTo>
                  <a:pt x="147142" y="177799"/>
                </a:lnTo>
                <a:lnTo>
                  <a:pt x="146164" y="181609"/>
                </a:lnTo>
                <a:lnTo>
                  <a:pt x="131800" y="185419"/>
                </a:lnTo>
                <a:lnTo>
                  <a:pt x="130556" y="185419"/>
                </a:lnTo>
                <a:lnTo>
                  <a:pt x="129590" y="186689"/>
                </a:lnTo>
                <a:lnTo>
                  <a:pt x="129590" y="207009"/>
                </a:lnTo>
                <a:lnTo>
                  <a:pt x="130556" y="208279"/>
                </a:lnTo>
                <a:lnTo>
                  <a:pt x="149110" y="208279"/>
                </a:lnTo>
                <a:lnTo>
                  <a:pt x="135483" y="204469"/>
                </a:lnTo>
                <a:lnTo>
                  <a:pt x="135483" y="190499"/>
                </a:lnTo>
                <a:lnTo>
                  <a:pt x="150088" y="186689"/>
                </a:lnTo>
                <a:lnTo>
                  <a:pt x="150888" y="185419"/>
                </a:lnTo>
                <a:lnTo>
                  <a:pt x="151130" y="184149"/>
                </a:lnTo>
                <a:lnTo>
                  <a:pt x="152196" y="180339"/>
                </a:lnTo>
                <a:lnTo>
                  <a:pt x="153708" y="176529"/>
                </a:lnTo>
                <a:lnTo>
                  <a:pt x="155651" y="173989"/>
                </a:lnTo>
                <a:lnTo>
                  <a:pt x="156159" y="172719"/>
                </a:lnTo>
                <a:lnTo>
                  <a:pt x="156184" y="171449"/>
                </a:lnTo>
                <a:lnTo>
                  <a:pt x="155740" y="170179"/>
                </a:lnTo>
                <a:lnTo>
                  <a:pt x="148831" y="157479"/>
                </a:lnTo>
                <a:lnTo>
                  <a:pt x="158407" y="148589"/>
                </a:lnTo>
                <a:lnTo>
                  <a:pt x="170296" y="148589"/>
                </a:lnTo>
                <a:lnTo>
                  <a:pt x="159321" y="142239"/>
                </a:lnTo>
                <a:close/>
              </a:path>
              <a:path extrusionOk="0" h="264160" w="265430">
                <a:moveTo>
                  <a:pt x="65290" y="134619"/>
                </a:moveTo>
                <a:lnTo>
                  <a:pt x="50063" y="134619"/>
                </a:lnTo>
                <a:lnTo>
                  <a:pt x="53568" y="137159"/>
                </a:lnTo>
                <a:lnTo>
                  <a:pt x="57238" y="138429"/>
                </a:lnTo>
                <a:lnTo>
                  <a:pt x="61112" y="139699"/>
                </a:lnTo>
                <a:lnTo>
                  <a:pt x="66344" y="157479"/>
                </a:lnTo>
                <a:lnTo>
                  <a:pt x="67576" y="158749"/>
                </a:lnTo>
                <a:lnTo>
                  <a:pt x="91567" y="158749"/>
                </a:lnTo>
                <a:lnTo>
                  <a:pt x="92786" y="157479"/>
                </a:lnTo>
                <a:lnTo>
                  <a:pt x="94281" y="152399"/>
                </a:lnTo>
                <a:lnTo>
                  <a:pt x="71056" y="152399"/>
                </a:lnTo>
                <a:lnTo>
                  <a:pt x="66090" y="135889"/>
                </a:lnTo>
                <a:lnTo>
                  <a:pt x="65290" y="134619"/>
                </a:lnTo>
                <a:close/>
              </a:path>
              <a:path extrusionOk="0" h="264160" w="265430">
                <a:moveTo>
                  <a:pt x="170296" y="148589"/>
                </a:moveTo>
                <a:lnTo>
                  <a:pt x="158407" y="148589"/>
                </a:lnTo>
                <a:lnTo>
                  <a:pt x="171704" y="156209"/>
                </a:lnTo>
                <a:lnTo>
                  <a:pt x="172808" y="156209"/>
                </a:lnTo>
                <a:lnTo>
                  <a:pt x="177101" y="153669"/>
                </a:lnTo>
                <a:lnTo>
                  <a:pt x="180784" y="152399"/>
                </a:lnTo>
                <a:lnTo>
                  <a:pt x="185597" y="151129"/>
                </a:lnTo>
                <a:lnTo>
                  <a:pt x="186385" y="149859"/>
                </a:lnTo>
                <a:lnTo>
                  <a:pt x="172491" y="149859"/>
                </a:lnTo>
                <a:lnTo>
                  <a:pt x="170296" y="148589"/>
                </a:lnTo>
                <a:close/>
              </a:path>
              <a:path extrusionOk="0" h="264160" w="265430">
                <a:moveTo>
                  <a:pt x="210054" y="134619"/>
                </a:moveTo>
                <a:lnTo>
                  <a:pt x="204241" y="134619"/>
                </a:lnTo>
                <a:lnTo>
                  <a:pt x="208381" y="149859"/>
                </a:lnTo>
                <a:lnTo>
                  <a:pt x="209181" y="151129"/>
                </a:lnTo>
                <a:lnTo>
                  <a:pt x="210134" y="151129"/>
                </a:lnTo>
                <a:lnTo>
                  <a:pt x="213982" y="152399"/>
                </a:lnTo>
                <a:lnTo>
                  <a:pt x="217589" y="153669"/>
                </a:lnTo>
                <a:lnTo>
                  <a:pt x="221881" y="156209"/>
                </a:lnTo>
                <a:lnTo>
                  <a:pt x="223050" y="156209"/>
                </a:lnTo>
                <a:lnTo>
                  <a:pt x="234067" y="149859"/>
                </a:lnTo>
                <a:lnTo>
                  <a:pt x="222288" y="149859"/>
                </a:lnTo>
                <a:lnTo>
                  <a:pt x="219443" y="148589"/>
                </a:lnTo>
                <a:lnTo>
                  <a:pt x="216484" y="147319"/>
                </a:lnTo>
                <a:lnTo>
                  <a:pt x="213360" y="146049"/>
                </a:lnTo>
                <a:lnTo>
                  <a:pt x="210054" y="134619"/>
                </a:lnTo>
                <a:close/>
              </a:path>
              <a:path extrusionOk="0" h="264160" w="265430">
                <a:moveTo>
                  <a:pt x="109766" y="128269"/>
                </a:moveTo>
                <a:lnTo>
                  <a:pt x="108648" y="128269"/>
                </a:lnTo>
                <a:lnTo>
                  <a:pt x="103708" y="130809"/>
                </a:lnTo>
                <a:lnTo>
                  <a:pt x="99390" y="133349"/>
                </a:lnTo>
                <a:lnTo>
                  <a:pt x="93840" y="134619"/>
                </a:lnTo>
                <a:lnTo>
                  <a:pt x="93052" y="135889"/>
                </a:lnTo>
                <a:lnTo>
                  <a:pt x="88087" y="152399"/>
                </a:lnTo>
                <a:lnTo>
                  <a:pt x="94281" y="152399"/>
                </a:lnTo>
                <a:lnTo>
                  <a:pt x="98018" y="139699"/>
                </a:lnTo>
                <a:lnTo>
                  <a:pt x="101879" y="138429"/>
                </a:lnTo>
                <a:lnTo>
                  <a:pt x="105575" y="137159"/>
                </a:lnTo>
                <a:lnTo>
                  <a:pt x="109067" y="134619"/>
                </a:lnTo>
                <a:lnTo>
                  <a:pt x="121105" y="134619"/>
                </a:lnTo>
                <a:lnTo>
                  <a:pt x="109766" y="128269"/>
                </a:lnTo>
                <a:close/>
              </a:path>
              <a:path extrusionOk="0" h="264160" w="265430">
                <a:moveTo>
                  <a:pt x="207721" y="129539"/>
                </a:moveTo>
                <a:lnTo>
                  <a:pt x="187045" y="129539"/>
                </a:lnTo>
                <a:lnTo>
                  <a:pt x="185826" y="130809"/>
                </a:lnTo>
                <a:lnTo>
                  <a:pt x="181317" y="146049"/>
                </a:lnTo>
                <a:lnTo>
                  <a:pt x="178244" y="147319"/>
                </a:lnTo>
                <a:lnTo>
                  <a:pt x="175298" y="148589"/>
                </a:lnTo>
                <a:lnTo>
                  <a:pt x="172491" y="149859"/>
                </a:lnTo>
                <a:lnTo>
                  <a:pt x="186385" y="149859"/>
                </a:lnTo>
                <a:lnTo>
                  <a:pt x="190525" y="134619"/>
                </a:lnTo>
                <a:lnTo>
                  <a:pt x="210054" y="134619"/>
                </a:lnTo>
                <a:lnTo>
                  <a:pt x="208953" y="130809"/>
                </a:lnTo>
                <a:lnTo>
                  <a:pt x="207721" y="129539"/>
                </a:lnTo>
                <a:close/>
              </a:path>
              <a:path extrusionOk="0" h="264160" w="265430">
                <a:moveTo>
                  <a:pt x="238023" y="142239"/>
                </a:moveTo>
                <a:lnTo>
                  <a:pt x="235356" y="142239"/>
                </a:lnTo>
                <a:lnTo>
                  <a:pt x="222288" y="149859"/>
                </a:lnTo>
                <a:lnTo>
                  <a:pt x="234067" y="149859"/>
                </a:lnTo>
                <a:lnTo>
                  <a:pt x="236270" y="148589"/>
                </a:lnTo>
                <a:lnTo>
                  <a:pt x="244627" y="148589"/>
                </a:lnTo>
                <a:lnTo>
                  <a:pt x="238023" y="142239"/>
                </a:lnTo>
                <a:close/>
              </a:path>
              <a:path extrusionOk="0" h="264160" w="265430">
                <a:moveTo>
                  <a:pt x="33299" y="13969"/>
                </a:moveTo>
                <a:lnTo>
                  <a:pt x="31750" y="13969"/>
                </a:lnTo>
                <a:lnTo>
                  <a:pt x="15735" y="30479"/>
                </a:lnTo>
                <a:lnTo>
                  <a:pt x="14859" y="31749"/>
                </a:lnTo>
                <a:lnTo>
                  <a:pt x="14655" y="33019"/>
                </a:lnTo>
                <a:lnTo>
                  <a:pt x="24015" y="49529"/>
                </a:lnTo>
                <a:lnTo>
                  <a:pt x="22174" y="53339"/>
                </a:lnTo>
                <a:lnTo>
                  <a:pt x="20599" y="57149"/>
                </a:lnTo>
                <a:lnTo>
                  <a:pt x="19418" y="60959"/>
                </a:lnTo>
                <a:lnTo>
                  <a:pt x="2209" y="66039"/>
                </a:lnTo>
                <a:lnTo>
                  <a:pt x="952" y="66039"/>
                </a:lnTo>
                <a:lnTo>
                  <a:pt x="0" y="67309"/>
                </a:lnTo>
                <a:lnTo>
                  <a:pt x="0" y="91439"/>
                </a:lnTo>
                <a:lnTo>
                  <a:pt x="952" y="92709"/>
                </a:lnTo>
                <a:lnTo>
                  <a:pt x="2209" y="92709"/>
                </a:lnTo>
                <a:lnTo>
                  <a:pt x="19418" y="97789"/>
                </a:lnTo>
                <a:lnTo>
                  <a:pt x="20599" y="101599"/>
                </a:lnTo>
                <a:lnTo>
                  <a:pt x="22174" y="105409"/>
                </a:lnTo>
                <a:lnTo>
                  <a:pt x="24015" y="109219"/>
                </a:lnTo>
                <a:lnTo>
                  <a:pt x="15278" y="124459"/>
                </a:lnTo>
                <a:lnTo>
                  <a:pt x="14655" y="125729"/>
                </a:lnTo>
                <a:lnTo>
                  <a:pt x="14859" y="126999"/>
                </a:lnTo>
                <a:lnTo>
                  <a:pt x="15735" y="128269"/>
                </a:lnTo>
                <a:lnTo>
                  <a:pt x="31750" y="143509"/>
                </a:lnTo>
                <a:lnTo>
                  <a:pt x="34417" y="143509"/>
                </a:lnTo>
                <a:lnTo>
                  <a:pt x="45593" y="137159"/>
                </a:lnTo>
                <a:lnTo>
                  <a:pt x="33413" y="137159"/>
                </a:lnTo>
                <a:lnTo>
                  <a:pt x="21539" y="125729"/>
                </a:lnTo>
                <a:lnTo>
                  <a:pt x="30302" y="109219"/>
                </a:lnTo>
                <a:lnTo>
                  <a:pt x="30302" y="107949"/>
                </a:lnTo>
                <a:lnTo>
                  <a:pt x="27508" y="102869"/>
                </a:lnTo>
                <a:lnTo>
                  <a:pt x="25654" y="99059"/>
                </a:lnTo>
                <a:lnTo>
                  <a:pt x="24117" y="93979"/>
                </a:lnTo>
                <a:lnTo>
                  <a:pt x="23317" y="92709"/>
                </a:lnTo>
                <a:lnTo>
                  <a:pt x="5880" y="87629"/>
                </a:lnTo>
                <a:lnTo>
                  <a:pt x="5880" y="71119"/>
                </a:lnTo>
                <a:lnTo>
                  <a:pt x="23317" y="66039"/>
                </a:lnTo>
                <a:lnTo>
                  <a:pt x="24117" y="64769"/>
                </a:lnTo>
                <a:lnTo>
                  <a:pt x="25654" y="59689"/>
                </a:lnTo>
                <a:lnTo>
                  <a:pt x="27508" y="54609"/>
                </a:lnTo>
                <a:lnTo>
                  <a:pt x="30302" y="49529"/>
                </a:lnTo>
                <a:lnTo>
                  <a:pt x="21539" y="33019"/>
                </a:lnTo>
                <a:lnTo>
                  <a:pt x="33413" y="21589"/>
                </a:lnTo>
                <a:lnTo>
                  <a:pt x="45593" y="21589"/>
                </a:lnTo>
                <a:lnTo>
                  <a:pt x="34417" y="15239"/>
                </a:lnTo>
                <a:lnTo>
                  <a:pt x="33299" y="13969"/>
                </a:lnTo>
                <a:close/>
              </a:path>
              <a:path extrusionOk="0" h="264160" w="265430">
                <a:moveTo>
                  <a:pt x="121105" y="134619"/>
                </a:moveTo>
                <a:lnTo>
                  <a:pt x="109067" y="134619"/>
                </a:lnTo>
                <a:lnTo>
                  <a:pt x="125818" y="143509"/>
                </a:lnTo>
                <a:lnTo>
                  <a:pt x="128219" y="143509"/>
                </a:lnTo>
                <a:lnTo>
                  <a:pt x="134505" y="137159"/>
                </a:lnTo>
                <a:lnTo>
                  <a:pt x="125641" y="137159"/>
                </a:lnTo>
                <a:lnTo>
                  <a:pt x="121105" y="134619"/>
                </a:lnTo>
                <a:close/>
              </a:path>
              <a:path extrusionOk="0" h="264160" w="265430">
                <a:moveTo>
                  <a:pt x="50469" y="128269"/>
                </a:moveTo>
                <a:lnTo>
                  <a:pt x="49301" y="128269"/>
                </a:lnTo>
                <a:lnTo>
                  <a:pt x="48412" y="129539"/>
                </a:lnTo>
                <a:lnTo>
                  <a:pt x="33413" y="137159"/>
                </a:lnTo>
                <a:lnTo>
                  <a:pt x="45593" y="137159"/>
                </a:lnTo>
                <a:lnTo>
                  <a:pt x="50063" y="134619"/>
                </a:lnTo>
                <a:lnTo>
                  <a:pt x="64338" y="134619"/>
                </a:lnTo>
                <a:lnTo>
                  <a:pt x="59740" y="133349"/>
                </a:lnTo>
                <a:lnTo>
                  <a:pt x="55422" y="130809"/>
                </a:lnTo>
                <a:lnTo>
                  <a:pt x="50469" y="128269"/>
                </a:lnTo>
                <a:close/>
              </a:path>
              <a:path extrusionOk="0" h="264160" w="265430">
                <a:moveTo>
                  <a:pt x="134505" y="21589"/>
                </a:moveTo>
                <a:lnTo>
                  <a:pt x="125641" y="21589"/>
                </a:lnTo>
                <a:lnTo>
                  <a:pt x="137604" y="33019"/>
                </a:lnTo>
                <a:lnTo>
                  <a:pt x="128841" y="49529"/>
                </a:lnTo>
                <a:lnTo>
                  <a:pt x="131635" y="54609"/>
                </a:lnTo>
                <a:lnTo>
                  <a:pt x="133489" y="59689"/>
                </a:lnTo>
                <a:lnTo>
                  <a:pt x="135026" y="64769"/>
                </a:lnTo>
                <a:lnTo>
                  <a:pt x="135813" y="66039"/>
                </a:lnTo>
                <a:lnTo>
                  <a:pt x="153162" y="71119"/>
                </a:lnTo>
                <a:lnTo>
                  <a:pt x="153162" y="87629"/>
                </a:lnTo>
                <a:lnTo>
                  <a:pt x="135813" y="92709"/>
                </a:lnTo>
                <a:lnTo>
                  <a:pt x="135026" y="93979"/>
                </a:lnTo>
                <a:lnTo>
                  <a:pt x="133489" y="99059"/>
                </a:lnTo>
                <a:lnTo>
                  <a:pt x="131635" y="102869"/>
                </a:lnTo>
                <a:lnTo>
                  <a:pt x="128841" y="107949"/>
                </a:lnTo>
                <a:lnTo>
                  <a:pt x="128841" y="109219"/>
                </a:lnTo>
                <a:lnTo>
                  <a:pt x="137604" y="125729"/>
                </a:lnTo>
                <a:lnTo>
                  <a:pt x="125641" y="137159"/>
                </a:lnTo>
                <a:lnTo>
                  <a:pt x="134505" y="137159"/>
                </a:lnTo>
                <a:lnTo>
                  <a:pt x="143306" y="128269"/>
                </a:lnTo>
                <a:lnTo>
                  <a:pt x="144221" y="126999"/>
                </a:lnTo>
                <a:lnTo>
                  <a:pt x="144462" y="125729"/>
                </a:lnTo>
                <a:lnTo>
                  <a:pt x="143865" y="124459"/>
                </a:lnTo>
                <a:lnTo>
                  <a:pt x="135115" y="109219"/>
                </a:lnTo>
                <a:lnTo>
                  <a:pt x="136969" y="105409"/>
                </a:lnTo>
                <a:lnTo>
                  <a:pt x="138442" y="101599"/>
                </a:lnTo>
                <a:lnTo>
                  <a:pt x="139623" y="97789"/>
                </a:lnTo>
                <a:lnTo>
                  <a:pt x="158153" y="92709"/>
                </a:lnTo>
                <a:lnTo>
                  <a:pt x="159054" y="91439"/>
                </a:lnTo>
                <a:lnTo>
                  <a:pt x="159080" y="67309"/>
                </a:lnTo>
                <a:lnTo>
                  <a:pt x="157822" y="66039"/>
                </a:lnTo>
                <a:lnTo>
                  <a:pt x="156933" y="66039"/>
                </a:lnTo>
                <a:lnTo>
                  <a:pt x="139623" y="60959"/>
                </a:lnTo>
                <a:lnTo>
                  <a:pt x="138442" y="57149"/>
                </a:lnTo>
                <a:lnTo>
                  <a:pt x="136969" y="53339"/>
                </a:lnTo>
                <a:lnTo>
                  <a:pt x="135115" y="49529"/>
                </a:lnTo>
                <a:lnTo>
                  <a:pt x="143865" y="34289"/>
                </a:lnTo>
                <a:lnTo>
                  <a:pt x="144462" y="33019"/>
                </a:lnTo>
                <a:lnTo>
                  <a:pt x="144221" y="31749"/>
                </a:lnTo>
                <a:lnTo>
                  <a:pt x="143306" y="30479"/>
                </a:lnTo>
                <a:lnTo>
                  <a:pt x="134505" y="21589"/>
                </a:lnTo>
                <a:close/>
              </a:path>
              <a:path extrusionOk="0" h="264160" w="265430">
                <a:moveTo>
                  <a:pt x="79527" y="49529"/>
                </a:moveTo>
                <a:lnTo>
                  <a:pt x="68076" y="52069"/>
                </a:lnTo>
                <a:lnTo>
                  <a:pt x="58708" y="58419"/>
                </a:lnTo>
                <a:lnTo>
                  <a:pt x="52384" y="67309"/>
                </a:lnTo>
                <a:lnTo>
                  <a:pt x="50063" y="78739"/>
                </a:lnTo>
                <a:lnTo>
                  <a:pt x="52384" y="90169"/>
                </a:lnTo>
                <a:lnTo>
                  <a:pt x="58708" y="100329"/>
                </a:lnTo>
                <a:lnTo>
                  <a:pt x="68076" y="106679"/>
                </a:lnTo>
                <a:lnTo>
                  <a:pt x="79527" y="109219"/>
                </a:lnTo>
                <a:lnTo>
                  <a:pt x="90976" y="106679"/>
                </a:lnTo>
                <a:lnTo>
                  <a:pt x="96594" y="102869"/>
                </a:lnTo>
                <a:lnTo>
                  <a:pt x="79527" y="102869"/>
                </a:lnTo>
                <a:lnTo>
                  <a:pt x="70336" y="100329"/>
                </a:lnTo>
                <a:lnTo>
                  <a:pt x="62845" y="96519"/>
                </a:lnTo>
                <a:lnTo>
                  <a:pt x="57803" y="88899"/>
                </a:lnTo>
                <a:lnTo>
                  <a:pt x="55956" y="78739"/>
                </a:lnTo>
                <a:lnTo>
                  <a:pt x="57803" y="69849"/>
                </a:lnTo>
                <a:lnTo>
                  <a:pt x="62845" y="62229"/>
                </a:lnTo>
                <a:lnTo>
                  <a:pt x="70336" y="57149"/>
                </a:lnTo>
                <a:lnTo>
                  <a:pt x="79527" y="55879"/>
                </a:lnTo>
                <a:lnTo>
                  <a:pt x="96594" y="55879"/>
                </a:lnTo>
                <a:lnTo>
                  <a:pt x="90976" y="52069"/>
                </a:lnTo>
                <a:lnTo>
                  <a:pt x="79527" y="49529"/>
                </a:lnTo>
                <a:close/>
              </a:path>
              <a:path extrusionOk="0" h="264160" w="265430">
                <a:moveTo>
                  <a:pt x="96594" y="55879"/>
                </a:moveTo>
                <a:lnTo>
                  <a:pt x="79527" y="55879"/>
                </a:lnTo>
                <a:lnTo>
                  <a:pt x="88710" y="57149"/>
                </a:lnTo>
                <a:lnTo>
                  <a:pt x="96197" y="62229"/>
                </a:lnTo>
                <a:lnTo>
                  <a:pt x="101239" y="69849"/>
                </a:lnTo>
                <a:lnTo>
                  <a:pt x="103085" y="78739"/>
                </a:lnTo>
                <a:lnTo>
                  <a:pt x="101239" y="88899"/>
                </a:lnTo>
                <a:lnTo>
                  <a:pt x="96197" y="96519"/>
                </a:lnTo>
                <a:lnTo>
                  <a:pt x="88710" y="100329"/>
                </a:lnTo>
                <a:lnTo>
                  <a:pt x="79527" y="102869"/>
                </a:lnTo>
                <a:lnTo>
                  <a:pt x="96594" y="102869"/>
                </a:lnTo>
                <a:lnTo>
                  <a:pt x="100339" y="100329"/>
                </a:lnTo>
                <a:lnTo>
                  <a:pt x="106659" y="90169"/>
                </a:lnTo>
                <a:lnTo>
                  <a:pt x="108978" y="78739"/>
                </a:lnTo>
                <a:lnTo>
                  <a:pt x="106659" y="67309"/>
                </a:lnTo>
                <a:lnTo>
                  <a:pt x="100339" y="58419"/>
                </a:lnTo>
                <a:lnTo>
                  <a:pt x="96594" y="55879"/>
                </a:lnTo>
                <a:close/>
              </a:path>
              <a:path extrusionOk="0" h="264160" w="265430">
                <a:moveTo>
                  <a:pt x="45593" y="21589"/>
                </a:moveTo>
                <a:lnTo>
                  <a:pt x="33413" y="21589"/>
                </a:lnTo>
                <a:lnTo>
                  <a:pt x="48412" y="29209"/>
                </a:lnTo>
                <a:lnTo>
                  <a:pt x="49301" y="30479"/>
                </a:lnTo>
                <a:lnTo>
                  <a:pt x="50469" y="30479"/>
                </a:lnTo>
                <a:lnTo>
                  <a:pt x="55422" y="26669"/>
                </a:lnTo>
                <a:lnTo>
                  <a:pt x="59740" y="25399"/>
                </a:lnTo>
                <a:lnTo>
                  <a:pt x="64338" y="24129"/>
                </a:lnTo>
                <a:lnTo>
                  <a:pt x="50063" y="24129"/>
                </a:lnTo>
                <a:lnTo>
                  <a:pt x="45593" y="21589"/>
                </a:lnTo>
                <a:close/>
              </a:path>
              <a:path extrusionOk="0" h="264160" w="265430">
                <a:moveTo>
                  <a:pt x="94181" y="5079"/>
                </a:moveTo>
                <a:lnTo>
                  <a:pt x="88087" y="5079"/>
                </a:lnTo>
                <a:lnTo>
                  <a:pt x="93052" y="22859"/>
                </a:lnTo>
                <a:lnTo>
                  <a:pt x="93840" y="24129"/>
                </a:lnTo>
                <a:lnTo>
                  <a:pt x="99390" y="25399"/>
                </a:lnTo>
                <a:lnTo>
                  <a:pt x="103708" y="26669"/>
                </a:lnTo>
                <a:lnTo>
                  <a:pt x="108648" y="30479"/>
                </a:lnTo>
                <a:lnTo>
                  <a:pt x="109766" y="30479"/>
                </a:lnTo>
                <a:lnTo>
                  <a:pt x="121105" y="24129"/>
                </a:lnTo>
                <a:lnTo>
                  <a:pt x="109067" y="24129"/>
                </a:lnTo>
                <a:lnTo>
                  <a:pt x="105575" y="21589"/>
                </a:lnTo>
                <a:lnTo>
                  <a:pt x="101879" y="20319"/>
                </a:lnTo>
                <a:lnTo>
                  <a:pt x="98018" y="19049"/>
                </a:lnTo>
                <a:lnTo>
                  <a:pt x="94181" y="5079"/>
                </a:lnTo>
                <a:close/>
              </a:path>
              <a:path extrusionOk="0" h="264160" w="265430">
                <a:moveTo>
                  <a:pt x="92786" y="0"/>
                </a:moveTo>
                <a:lnTo>
                  <a:pt x="66344" y="0"/>
                </a:lnTo>
                <a:lnTo>
                  <a:pt x="61112" y="19049"/>
                </a:lnTo>
                <a:lnTo>
                  <a:pt x="57238" y="20319"/>
                </a:lnTo>
                <a:lnTo>
                  <a:pt x="53568" y="21589"/>
                </a:lnTo>
                <a:lnTo>
                  <a:pt x="50063" y="24129"/>
                </a:lnTo>
                <a:lnTo>
                  <a:pt x="65290" y="24129"/>
                </a:lnTo>
                <a:lnTo>
                  <a:pt x="66090" y="22859"/>
                </a:lnTo>
                <a:lnTo>
                  <a:pt x="71056" y="5079"/>
                </a:lnTo>
                <a:lnTo>
                  <a:pt x="94181" y="5079"/>
                </a:lnTo>
                <a:lnTo>
                  <a:pt x="92786" y="0"/>
                </a:lnTo>
                <a:close/>
              </a:path>
              <a:path extrusionOk="0" h="264160" w="265430">
                <a:moveTo>
                  <a:pt x="127304" y="13969"/>
                </a:moveTo>
                <a:lnTo>
                  <a:pt x="125818" y="13969"/>
                </a:lnTo>
                <a:lnTo>
                  <a:pt x="109067" y="24129"/>
                </a:lnTo>
                <a:lnTo>
                  <a:pt x="121105" y="24129"/>
                </a:lnTo>
                <a:lnTo>
                  <a:pt x="125641" y="21589"/>
                </a:lnTo>
                <a:lnTo>
                  <a:pt x="134505" y="21589"/>
                </a:lnTo>
                <a:lnTo>
                  <a:pt x="128219" y="15239"/>
                </a:lnTo>
                <a:lnTo>
                  <a:pt x="127304" y="13969"/>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89" name="Google Shape;89;p3"/>
          <p:cNvSpPr/>
          <p:nvPr/>
        </p:nvSpPr>
        <p:spPr>
          <a:xfrm>
            <a:off x="6013671" y="4034054"/>
            <a:ext cx="167283" cy="170259"/>
          </a:xfrm>
          <a:custGeom>
            <a:rect b="b" l="l" r="r" t="t"/>
            <a:pathLst>
              <a:path extrusionOk="0" h="181610" w="178434">
                <a:moveTo>
                  <a:pt x="0" y="181571"/>
                </a:moveTo>
                <a:lnTo>
                  <a:pt x="177939" y="181571"/>
                </a:lnTo>
                <a:lnTo>
                  <a:pt x="177939" y="0"/>
                </a:lnTo>
                <a:lnTo>
                  <a:pt x="0" y="0"/>
                </a:lnTo>
                <a:lnTo>
                  <a:pt x="0" y="181571"/>
                </a:lnTo>
                <a:close/>
              </a:path>
            </a:pathLst>
          </a:custGeom>
          <a:solidFill>
            <a:srgbClr val="FF401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90" name="Google Shape;90;p3"/>
          <p:cNvSpPr/>
          <p:nvPr/>
        </p:nvSpPr>
        <p:spPr>
          <a:xfrm>
            <a:off x="5846863" y="3863842"/>
            <a:ext cx="333970" cy="340519"/>
          </a:xfrm>
          <a:custGeom>
            <a:rect b="b" l="l" r="r" t="t"/>
            <a:pathLst>
              <a:path extrusionOk="0" h="363220" w="356234">
                <a:moveTo>
                  <a:pt x="177953" y="0"/>
                </a:moveTo>
                <a:lnTo>
                  <a:pt x="129662" y="6482"/>
                </a:lnTo>
                <a:lnTo>
                  <a:pt x="86291" y="24786"/>
                </a:lnTo>
                <a:lnTo>
                  <a:pt x="49546" y="53177"/>
                </a:lnTo>
                <a:lnTo>
                  <a:pt x="21155" y="89925"/>
                </a:lnTo>
                <a:lnTo>
                  <a:pt x="2852" y="133299"/>
                </a:lnTo>
                <a:lnTo>
                  <a:pt x="0" y="154526"/>
                </a:lnTo>
                <a:lnTo>
                  <a:pt x="0" y="208609"/>
                </a:lnTo>
                <a:lnTo>
                  <a:pt x="21155" y="273210"/>
                </a:lnTo>
                <a:lnTo>
                  <a:pt x="49546" y="309958"/>
                </a:lnTo>
                <a:lnTo>
                  <a:pt x="86291" y="338350"/>
                </a:lnTo>
                <a:lnTo>
                  <a:pt x="129662" y="356654"/>
                </a:lnTo>
                <a:lnTo>
                  <a:pt x="177859" y="363131"/>
                </a:lnTo>
                <a:lnTo>
                  <a:pt x="177992" y="363131"/>
                </a:lnTo>
                <a:lnTo>
                  <a:pt x="226194" y="356654"/>
                </a:lnTo>
                <a:lnTo>
                  <a:pt x="269568" y="338350"/>
                </a:lnTo>
                <a:lnTo>
                  <a:pt x="306316" y="309958"/>
                </a:lnTo>
                <a:lnTo>
                  <a:pt x="334707" y="273210"/>
                </a:lnTo>
                <a:lnTo>
                  <a:pt x="353011" y="229837"/>
                </a:lnTo>
                <a:lnTo>
                  <a:pt x="355864" y="208609"/>
                </a:lnTo>
                <a:lnTo>
                  <a:pt x="355864" y="154526"/>
                </a:lnTo>
                <a:lnTo>
                  <a:pt x="334707" y="89925"/>
                </a:lnTo>
                <a:lnTo>
                  <a:pt x="306316" y="53177"/>
                </a:lnTo>
                <a:lnTo>
                  <a:pt x="269568" y="24786"/>
                </a:lnTo>
                <a:lnTo>
                  <a:pt x="226194" y="6482"/>
                </a:lnTo>
                <a:lnTo>
                  <a:pt x="177953" y="0"/>
                </a:lnTo>
                <a:close/>
              </a:path>
            </a:pathLst>
          </a:custGeom>
          <a:solidFill>
            <a:srgbClr val="FF401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91" name="Google Shape;91;p3"/>
          <p:cNvSpPr/>
          <p:nvPr/>
        </p:nvSpPr>
        <p:spPr>
          <a:xfrm>
            <a:off x="5872392" y="3893170"/>
            <a:ext cx="282773" cy="282178"/>
          </a:xfrm>
          <a:custGeom>
            <a:rect b="b" l="l" r="r" t="t"/>
            <a:pathLst>
              <a:path extrusionOk="0" h="300989" w="301625">
                <a:moveTo>
                  <a:pt x="132359" y="259079"/>
                </a:moveTo>
                <a:lnTo>
                  <a:pt x="125606" y="264159"/>
                </a:lnTo>
                <a:lnTo>
                  <a:pt x="119716" y="269239"/>
                </a:lnTo>
                <a:lnTo>
                  <a:pt x="115550" y="274319"/>
                </a:lnTo>
                <a:lnTo>
                  <a:pt x="113969" y="279399"/>
                </a:lnTo>
                <a:lnTo>
                  <a:pt x="119149" y="288289"/>
                </a:lnTo>
                <a:lnTo>
                  <a:pt x="130543" y="295909"/>
                </a:lnTo>
                <a:lnTo>
                  <a:pt x="141937" y="299719"/>
                </a:lnTo>
                <a:lnTo>
                  <a:pt x="147116" y="300989"/>
                </a:lnTo>
                <a:lnTo>
                  <a:pt x="136720" y="293369"/>
                </a:lnTo>
                <a:lnTo>
                  <a:pt x="131381" y="288289"/>
                </a:lnTo>
                <a:lnTo>
                  <a:pt x="129414" y="284479"/>
                </a:lnTo>
                <a:lnTo>
                  <a:pt x="129133" y="280669"/>
                </a:lnTo>
                <a:lnTo>
                  <a:pt x="129133" y="274319"/>
                </a:lnTo>
                <a:lnTo>
                  <a:pt x="140334" y="267969"/>
                </a:lnTo>
                <a:lnTo>
                  <a:pt x="146596" y="265429"/>
                </a:lnTo>
                <a:lnTo>
                  <a:pt x="132359" y="259079"/>
                </a:lnTo>
                <a:close/>
              </a:path>
              <a:path extrusionOk="0" h="300989" w="301625">
                <a:moveTo>
                  <a:pt x="129324" y="205739"/>
                </a:moveTo>
                <a:lnTo>
                  <a:pt x="121248" y="210819"/>
                </a:lnTo>
                <a:lnTo>
                  <a:pt x="114179" y="217169"/>
                </a:lnTo>
                <a:lnTo>
                  <a:pt x="109168" y="223519"/>
                </a:lnTo>
                <a:lnTo>
                  <a:pt x="107264" y="229869"/>
                </a:lnTo>
                <a:lnTo>
                  <a:pt x="109987" y="238759"/>
                </a:lnTo>
                <a:lnTo>
                  <a:pt x="144094" y="261619"/>
                </a:lnTo>
                <a:lnTo>
                  <a:pt x="163165" y="267969"/>
                </a:lnTo>
                <a:lnTo>
                  <a:pt x="169567" y="271779"/>
                </a:lnTo>
                <a:lnTo>
                  <a:pt x="171925" y="275589"/>
                </a:lnTo>
                <a:lnTo>
                  <a:pt x="172262" y="280669"/>
                </a:lnTo>
                <a:lnTo>
                  <a:pt x="169454" y="287019"/>
                </a:lnTo>
                <a:lnTo>
                  <a:pt x="157100" y="299719"/>
                </a:lnTo>
                <a:lnTo>
                  <a:pt x="154292" y="300989"/>
                </a:lnTo>
                <a:lnTo>
                  <a:pt x="173455" y="295909"/>
                </a:lnTo>
                <a:lnTo>
                  <a:pt x="183295" y="292099"/>
                </a:lnTo>
                <a:lnTo>
                  <a:pt x="186921" y="287019"/>
                </a:lnTo>
                <a:lnTo>
                  <a:pt x="187439" y="279399"/>
                </a:lnTo>
                <a:lnTo>
                  <a:pt x="185429" y="273049"/>
                </a:lnTo>
                <a:lnTo>
                  <a:pt x="150698" y="251459"/>
                </a:lnTo>
                <a:lnTo>
                  <a:pt x="135955" y="246379"/>
                </a:lnTo>
                <a:lnTo>
                  <a:pt x="128384" y="242569"/>
                </a:lnTo>
                <a:lnTo>
                  <a:pt x="125595" y="237489"/>
                </a:lnTo>
                <a:lnTo>
                  <a:pt x="125196" y="231139"/>
                </a:lnTo>
                <a:lnTo>
                  <a:pt x="127508" y="226059"/>
                </a:lnTo>
                <a:lnTo>
                  <a:pt x="133137" y="220979"/>
                </a:lnTo>
                <a:lnTo>
                  <a:pt x="140123" y="215899"/>
                </a:lnTo>
                <a:lnTo>
                  <a:pt x="146507" y="213359"/>
                </a:lnTo>
                <a:lnTo>
                  <a:pt x="129324" y="205739"/>
                </a:lnTo>
                <a:close/>
              </a:path>
              <a:path extrusionOk="0" h="300989" w="301625">
                <a:moveTo>
                  <a:pt x="150698" y="270509"/>
                </a:moveTo>
                <a:lnTo>
                  <a:pt x="144157" y="274319"/>
                </a:lnTo>
                <a:lnTo>
                  <a:pt x="144691" y="290829"/>
                </a:lnTo>
                <a:lnTo>
                  <a:pt x="144818" y="295909"/>
                </a:lnTo>
                <a:lnTo>
                  <a:pt x="156578" y="295909"/>
                </a:lnTo>
                <a:lnTo>
                  <a:pt x="156768" y="290829"/>
                </a:lnTo>
                <a:lnTo>
                  <a:pt x="157289" y="274319"/>
                </a:lnTo>
                <a:lnTo>
                  <a:pt x="150698" y="270509"/>
                </a:lnTo>
                <a:close/>
              </a:path>
              <a:path extrusionOk="0" h="300989" w="301625">
                <a:moveTo>
                  <a:pt x="125539" y="140969"/>
                </a:moveTo>
                <a:lnTo>
                  <a:pt x="115334" y="147319"/>
                </a:lnTo>
                <a:lnTo>
                  <a:pt x="106319" y="153669"/>
                </a:lnTo>
                <a:lnTo>
                  <a:pt x="99888" y="162559"/>
                </a:lnTo>
                <a:lnTo>
                  <a:pt x="97434" y="170179"/>
                </a:lnTo>
                <a:lnTo>
                  <a:pt x="100793" y="180339"/>
                </a:lnTo>
                <a:lnTo>
                  <a:pt x="109345" y="189229"/>
                </a:lnTo>
                <a:lnTo>
                  <a:pt x="120799" y="198119"/>
                </a:lnTo>
                <a:lnTo>
                  <a:pt x="132867" y="204469"/>
                </a:lnTo>
                <a:lnTo>
                  <a:pt x="142684" y="208279"/>
                </a:lnTo>
                <a:lnTo>
                  <a:pt x="150698" y="212089"/>
                </a:lnTo>
                <a:lnTo>
                  <a:pt x="165441" y="217169"/>
                </a:lnTo>
                <a:lnTo>
                  <a:pt x="173012" y="220979"/>
                </a:lnTo>
                <a:lnTo>
                  <a:pt x="175801" y="224789"/>
                </a:lnTo>
                <a:lnTo>
                  <a:pt x="176199" y="231139"/>
                </a:lnTo>
                <a:lnTo>
                  <a:pt x="173878" y="237489"/>
                </a:lnTo>
                <a:lnTo>
                  <a:pt x="168228" y="242569"/>
                </a:lnTo>
                <a:lnTo>
                  <a:pt x="161224" y="246379"/>
                </a:lnTo>
                <a:lnTo>
                  <a:pt x="154838" y="248919"/>
                </a:lnTo>
                <a:lnTo>
                  <a:pt x="169036" y="255269"/>
                </a:lnTo>
                <a:lnTo>
                  <a:pt x="177964" y="250189"/>
                </a:lnTo>
                <a:lnTo>
                  <a:pt x="186039" y="243839"/>
                </a:lnTo>
                <a:lnTo>
                  <a:pt x="191889" y="237489"/>
                </a:lnTo>
                <a:lnTo>
                  <a:pt x="194144" y="229869"/>
                </a:lnTo>
                <a:lnTo>
                  <a:pt x="191828" y="222249"/>
                </a:lnTo>
                <a:lnTo>
                  <a:pt x="159118" y="199389"/>
                </a:lnTo>
                <a:lnTo>
                  <a:pt x="150698" y="196849"/>
                </a:lnTo>
                <a:lnTo>
                  <a:pt x="132621" y="189229"/>
                </a:lnTo>
                <a:lnTo>
                  <a:pt x="123339" y="185419"/>
                </a:lnTo>
                <a:lnTo>
                  <a:pt x="119919" y="180339"/>
                </a:lnTo>
                <a:lnTo>
                  <a:pt x="119430" y="172719"/>
                </a:lnTo>
                <a:lnTo>
                  <a:pt x="122440" y="165099"/>
                </a:lnTo>
                <a:lnTo>
                  <a:pt x="129703" y="158749"/>
                </a:lnTo>
                <a:lnTo>
                  <a:pt x="138574" y="153669"/>
                </a:lnTo>
                <a:lnTo>
                  <a:pt x="146405" y="149859"/>
                </a:lnTo>
                <a:lnTo>
                  <a:pt x="141947" y="147319"/>
                </a:lnTo>
                <a:lnTo>
                  <a:pt x="133629" y="144779"/>
                </a:lnTo>
                <a:lnTo>
                  <a:pt x="125539" y="140969"/>
                </a:lnTo>
                <a:close/>
              </a:path>
              <a:path extrusionOk="0" h="300989" w="301625">
                <a:moveTo>
                  <a:pt x="150698" y="218439"/>
                </a:moveTo>
                <a:lnTo>
                  <a:pt x="142532" y="222249"/>
                </a:lnTo>
                <a:lnTo>
                  <a:pt x="143116" y="241299"/>
                </a:lnTo>
                <a:lnTo>
                  <a:pt x="150698" y="243839"/>
                </a:lnTo>
                <a:lnTo>
                  <a:pt x="158292" y="241299"/>
                </a:lnTo>
                <a:lnTo>
                  <a:pt x="158864" y="222249"/>
                </a:lnTo>
                <a:lnTo>
                  <a:pt x="150698" y="218439"/>
                </a:lnTo>
                <a:close/>
              </a:path>
              <a:path extrusionOk="0" h="300989" w="301625">
                <a:moveTo>
                  <a:pt x="111442" y="72389"/>
                </a:moveTo>
                <a:lnTo>
                  <a:pt x="83096" y="91439"/>
                </a:lnTo>
                <a:lnTo>
                  <a:pt x="86804" y="102869"/>
                </a:lnTo>
                <a:lnTo>
                  <a:pt x="92752" y="114299"/>
                </a:lnTo>
                <a:lnTo>
                  <a:pt x="103076" y="123189"/>
                </a:lnTo>
                <a:lnTo>
                  <a:pt x="115786" y="132079"/>
                </a:lnTo>
                <a:lnTo>
                  <a:pt x="128892" y="138429"/>
                </a:lnTo>
                <a:lnTo>
                  <a:pt x="140868" y="144779"/>
                </a:lnTo>
                <a:lnTo>
                  <a:pt x="150698" y="147319"/>
                </a:lnTo>
                <a:lnTo>
                  <a:pt x="155583" y="149859"/>
                </a:lnTo>
                <a:lnTo>
                  <a:pt x="166331" y="154939"/>
                </a:lnTo>
                <a:lnTo>
                  <a:pt x="177080" y="162559"/>
                </a:lnTo>
                <a:lnTo>
                  <a:pt x="181965" y="172719"/>
                </a:lnTo>
                <a:lnTo>
                  <a:pt x="178917" y="179069"/>
                </a:lnTo>
                <a:lnTo>
                  <a:pt x="171575" y="185419"/>
                </a:lnTo>
                <a:lnTo>
                  <a:pt x="162639" y="191769"/>
                </a:lnTo>
                <a:lnTo>
                  <a:pt x="154812" y="194309"/>
                </a:lnTo>
                <a:lnTo>
                  <a:pt x="172173" y="201929"/>
                </a:lnTo>
                <a:lnTo>
                  <a:pt x="183382" y="195579"/>
                </a:lnTo>
                <a:lnTo>
                  <a:pt x="193616" y="187959"/>
                </a:lnTo>
                <a:lnTo>
                  <a:pt x="201075" y="180339"/>
                </a:lnTo>
                <a:lnTo>
                  <a:pt x="203961" y="170179"/>
                </a:lnTo>
                <a:lnTo>
                  <a:pt x="201116" y="161289"/>
                </a:lnTo>
                <a:lnTo>
                  <a:pt x="160985" y="133349"/>
                </a:lnTo>
                <a:lnTo>
                  <a:pt x="150698" y="129539"/>
                </a:lnTo>
                <a:lnTo>
                  <a:pt x="146236" y="126999"/>
                </a:lnTo>
                <a:lnTo>
                  <a:pt x="135820" y="123189"/>
                </a:lnTo>
                <a:lnTo>
                  <a:pt x="123898" y="115569"/>
                </a:lnTo>
                <a:lnTo>
                  <a:pt x="114922" y="106679"/>
                </a:lnTo>
                <a:lnTo>
                  <a:pt x="123535" y="104139"/>
                </a:lnTo>
                <a:lnTo>
                  <a:pt x="130462" y="101599"/>
                </a:lnTo>
                <a:lnTo>
                  <a:pt x="135076" y="95249"/>
                </a:lnTo>
                <a:lnTo>
                  <a:pt x="136753" y="90169"/>
                </a:lnTo>
                <a:lnTo>
                  <a:pt x="111988" y="90169"/>
                </a:lnTo>
                <a:lnTo>
                  <a:pt x="109270" y="87629"/>
                </a:lnTo>
                <a:lnTo>
                  <a:pt x="109270" y="81279"/>
                </a:lnTo>
                <a:lnTo>
                  <a:pt x="111988" y="78739"/>
                </a:lnTo>
                <a:lnTo>
                  <a:pt x="130697" y="78739"/>
                </a:lnTo>
                <a:lnTo>
                  <a:pt x="129341" y="77469"/>
                </a:lnTo>
                <a:lnTo>
                  <a:pt x="121296" y="73659"/>
                </a:lnTo>
                <a:lnTo>
                  <a:pt x="111442" y="72389"/>
                </a:lnTo>
                <a:close/>
              </a:path>
              <a:path extrusionOk="0" h="300989" w="301625">
                <a:moveTo>
                  <a:pt x="150698" y="154939"/>
                </a:moveTo>
                <a:lnTo>
                  <a:pt x="140576" y="158749"/>
                </a:lnTo>
                <a:lnTo>
                  <a:pt x="141389" y="185419"/>
                </a:lnTo>
                <a:lnTo>
                  <a:pt x="150698" y="189229"/>
                </a:lnTo>
                <a:lnTo>
                  <a:pt x="159981" y="185419"/>
                </a:lnTo>
                <a:lnTo>
                  <a:pt x="160781" y="158749"/>
                </a:lnTo>
                <a:lnTo>
                  <a:pt x="150698" y="154939"/>
                </a:lnTo>
                <a:close/>
              </a:path>
              <a:path extrusionOk="0" h="300989" w="301625">
                <a:moveTo>
                  <a:pt x="189966" y="72389"/>
                </a:moveTo>
                <a:lnTo>
                  <a:pt x="180112" y="73659"/>
                </a:lnTo>
                <a:lnTo>
                  <a:pt x="172067" y="77469"/>
                </a:lnTo>
                <a:lnTo>
                  <a:pt x="166644" y="82549"/>
                </a:lnTo>
                <a:lnTo>
                  <a:pt x="164655" y="90169"/>
                </a:lnTo>
                <a:lnTo>
                  <a:pt x="166330" y="95249"/>
                </a:lnTo>
                <a:lnTo>
                  <a:pt x="170940" y="101599"/>
                </a:lnTo>
                <a:lnTo>
                  <a:pt x="177862" y="104139"/>
                </a:lnTo>
                <a:lnTo>
                  <a:pt x="186474" y="106679"/>
                </a:lnTo>
                <a:lnTo>
                  <a:pt x="180147" y="113029"/>
                </a:lnTo>
                <a:lnTo>
                  <a:pt x="171526" y="119379"/>
                </a:lnTo>
                <a:lnTo>
                  <a:pt x="162513" y="124459"/>
                </a:lnTo>
                <a:lnTo>
                  <a:pt x="155016" y="126999"/>
                </a:lnTo>
                <a:lnTo>
                  <a:pt x="159524" y="129539"/>
                </a:lnTo>
                <a:lnTo>
                  <a:pt x="167970" y="133349"/>
                </a:lnTo>
                <a:lnTo>
                  <a:pt x="175983" y="137159"/>
                </a:lnTo>
                <a:lnTo>
                  <a:pt x="188308" y="129539"/>
                </a:lnTo>
                <a:lnTo>
                  <a:pt x="199934" y="121919"/>
                </a:lnTo>
                <a:lnTo>
                  <a:pt x="209243" y="113029"/>
                </a:lnTo>
                <a:lnTo>
                  <a:pt x="214617" y="102869"/>
                </a:lnTo>
                <a:lnTo>
                  <a:pt x="218312" y="91439"/>
                </a:lnTo>
                <a:lnTo>
                  <a:pt x="217595" y="90169"/>
                </a:lnTo>
                <a:lnTo>
                  <a:pt x="182714" y="90169"/>
                </a:lnTo>
                <a:lnTo>
                  <a:pt x="179997" y="87629"/>
                </a:lnTo>
                <a:lnTo>
                  <a:pt x="179997" y="81279"/>
                </a:lnTo>
                <a:lnTo>
                  <a:pt x="182714" y="78739"/>
                </a:lnTo>
                <a:lnTo>
                  <a:pt x="208597" y="78739"/>
                </a:lnTo>
                <a:lnTo>
                  <a:pt x="204944" y="76199"/>
                </a:lnTo>
                <a:lnTo>
                  <a:pt x="197986" y="73659"/>
                </a:lnTo>
                <a:lnTo>
                  <a:pt x="189966" y="72389"/>
                </a:lnTo>
                <a:close/>
              </a:path>
              <a:path extrusionOk="0" h="300989" w="301625">
                <a:moveTo>
                  <a:pt x="81438" y="107949"/>
                </a:moveTo>
                <a:lnTo>
                  <a:pt x="66522" y="107949"/>
                </a:lnTo>
                <a:lnTo>
                  <a:pt x="72734" y="116839"/>
                </a:lnTo>
                <a:lnTo>
                  <a:pt x="79459" y="121919"/>
                </a:lnTo>
                <a:lnTo>
                  <a:pt x="86119" y="123189"/>
                </a:lnTo>
                <a:lnTo>
                  <a:pt x="92138" y="121919"/>
                </a:lnTo>
                <a:lnTo>
                  <a:pt x="86144" y="116839"/>
                </a:lnTo>
                <a:lnTo>
                  <a:pt x="82283" y="110489"/>
                </a:lnTo>
                <a:lnTo>
                  <a:pt x="81438" y="107949"/>
                </a:lnTo>
                <a:close/>
              </a:path>
              <a:path extrusionOk="0" h="300989" w="301625">
                <a:moveTo>
                  <a:pt x="301176" y="66039"/>
                </a:moveTo>
                <a:lnTo>
                  <a:pt x="189953" y="66039"/>
                </a:lnTo>
                <a:lnTo>
                  <a:pt x="199542" y="67309"/>
                </a:lnTo>
                <a:lnTo>
                  <a:pt x="208078" y="69849"/>
                </a:lnTo>
                <a:lnTo>
                  <a:pt x="214987" y="74929"/>
                </a:lnTo>
                <a:lnTo>
                  <a:pt x="219697" y="81279"/>
                </a:lnTo>
                <a:lnTo>
                  <a:pt x="221018" y="83819"/>
                </a:lnTo>
                <a:lnTo>
                  <a:pt x="224866" y="91439"/>
                </a:lnTo>
                <a:lnTo>
                  <a:pt x="220814" y="105409"/>
                </a:lnTo>
                <a:lnTo>
                  <a:pt x="219138" y="110489"/>
                </a:lnTo>
                <a:lnTo>
                  <a:pt x="215265" y="116839"/>
                </a:lnTo>
                <a:lnTo>
                  <a:pt x="209257" y="121919"/>
                </a:lnTo>
                <a:lnTo>
                  <a:pt x="215271" y="123189"/>
                </a:lnTo>
                <a:lnTo>
                  <a:pt x="221934" y="121919"/>
                </a:lnTo>
                <a:lnTo>
                  <a:pt x="228665" y="116839"/>
                </a:lnTo>
                <a:lnTo>
                  <a:pt x="234886" y="107949"/>
                </a:lnTo>
                <a:lnTo>
                  <a:pt x="257505" y="107949"/>
                </a:lnTo>
                <a:lnTo>
                  <a:pt x="259206" y="93979"/>
                </a:lnTo>
                <a:lnTo>
                  <a:pt x="283597" y="92709"/>
                </a:lnTo>
                <a:lnTo>
                  <a:pt x="296122" y="88899"/>
                </a:lnTo>
                <a:lnTo>
                  <a:pt x="300737" y="78739"/>
                </a:lnTo>
                <a:lnTo>
                  <a:pt x="301176" y="66039"/>
                </a:lnTo>
                <a:close/>
              </a:path>
              <a:path extrusionOk="0" h="300989" w="301625">
                <a:moveTo>
                  <a:pt x="150698" y="0"/>
                </a:moveTo>
                <a:lnTo>
                  <a:pt x="142570" y="1269"/>
                </a:lnTo>
                <a:lnTo>
                  <a:pt x="135934" y="6349"/>
                </a:lnTo>
                <a:lnTo>
                  <a:pt x="131460" y="12699"/>
                </a:lnTo>
                <a:lnTo>
                  <a:pt x="129819" y="21589"/>
                </a:lnTo>
                <a:lnTo>
                  <a:pt x="129819" y="26669"/>
                </a:lnTo>
                <a:lnTo>
                  <a:pt x="132499" y="33019"/>
                </a:lnTo>
                <a:lnTo>
                  <a:pt x="136753" y="36829"/>
                </a:lnTo>
                <a:lnTo>
                  <a:pt x="137998" y="76199"/>
                </a:lnTo>
                <a:lnTo>
                  <a:pt x="141312" y="80009"/>
                </a:lnTo>
                <a:lnTo>
                  <a:pt x="143230" y="85089"/>
                </a:lnTo>
                <a:lnTo>
                  <a:pt x="143230" y="93979"/>
                </a:lnTo>
                <a:lnTo>
                  <a:pt x="141655" y="97789"/>
                </a:lnTo>
                <a:lnTo>
                  <a:pt x="138785" y="101599"/>
                </a:lnTo>
                <a:lnTo>
                  <a:pt x="139268" y="116839"/>
                </a:lnTo>
                <a:lnTo>
                  <a:pt x="150698" y="121919"/>
                </a:lnTo>
                <a:lnTo>
                  <a:pt x="162064" y="116839"/>
                </a:lnTo>
                <a:lnTo>
                  <a:pt x="162534" y="101599"/>
                </a:lnTo>
                <a:lnTo>
                  <a:pt x="159727" y="97789"/>
                </a:lnTo>
                <a:lnTo>
                  <a:pt x="158178" y="93979"/>
                </a:lnTo>
                <a:lnTo>
                  <a:pt x="158178" y="85089"/>
                </a:lnTo>
                <a:lnTo>
                  <a:pt x="160058" y="80009"/>
                </a:lnTo>
                <a:lnTo>
                  <a:pt x="163309" y="76199"/>
                </a:lnTo>
                <a:lnTo>
                  <a:pt x="164528" y="36829"/>
                </a:lnTo>
                <a:lnTo>
                  <a:pt x="168859" y="33019"/>
                </a:lnTo>
                <a:lnTo>
                  <a:pt x="171589" y="27939"/>
                </a:lnTo>
                <a:lnTo>
                  <a:pt x="171589" y="21589"/>
                </a:lnTo>
                <a:lnTo>
                  <a:pt x="169948" y="12699"/>
                </a:lnTo>
                <a:lnTo>
                  <a:pt x="165473" y="6349"/>
                </a:lnTo>
                <a:lnTo>
                  <a:pt x="158832" y="1269"/>
                </a:lnTo>
                <a:lnTo>
                  <a:pt x="150698" y="0"/>
                </a:lnTo>
                <a:close/>
              </a:path>
              <a:path extrusionOk="0" h="300989" w="301625">
                <a:moveTo>
                  <a:pt x="133502" y="106679"/>
                </a:moveTo>
                <a:lnTo>
                  <a:pt x="131698" y="107949"/>
                </a:lnTo>
                <a:lnTo>
                  <a:pt x="129666" y="109219"/>
                </a:lnTo>
                <a:lnTo>
                  <a:pt x="127457" y="110489"/>
                </a:lnTo>
                <a:lnTo>
                  <a:pt x="129362" y="111759"/>
                </a:lnTo>
                <a:lnTo>
                  <a:pt x="131470" y="113029"/>
                </a:lnTo>
                <a:lnTo>
                  <a:pt x="133654" y="114299"/>
                </a:lnTo>
                <a:lnTo>
                  <a:pt x="133502" y="106679"/>
                </a:lnTo>
                <a:close/>
              </a:path>
              <a:path extrusionOk="0" h="300989" w="301625">
                <a:moveTo>
                  <a:pt x="167906" y="106679"/>
                </a:moveTo>
                <a:lnTo>
                  <a:pt x="167741" y="114299"/>
                </a:lnTo>
                <a:lnTo>
                  <a:pt x="170027" y="113029"/>
                </a:lnTo>
                <a:lnTo>
                  <a:pt x="172148" y="111759"/>
                </a:lnTo>
                <a:lnTo>
                  <a:pt x="173888" y="110489"/>
                </a:lnTo>
                <a:lnTo>
                  <a:pt x="171691" y="109219"/>
                </a:lnTo>
                <a:lnTo>
                  <a:pt x="169684" y="107949"/>
                </a:lnTo>
                <a:lnTo>
                  <a:pt x="167906" y="106679"/>
                </a:lnTo>
                <a:close/>
              </a:path>
              <a:path extrusionOk="0" h="300989" w="301625">
                <a:moveTo>
                  <a:pt x="257505" y="107949"/>
                </a:moveTo>
                <a:lnTo>
                  <a:pt x="234886" y="107949"/>
                </a:lnTo>
                <a:lnTo>
                  <a:pt x="247625" y="113029"/>
                </a:lnTo>
                <a:lnTo>
                  <a:pt x="254404" y="113029"/>
                </a:lnTo>
                <a:lnTo>
                  <a:pt x="257505" y="107949"/>
                </a:lnTo>
                <a:close/>
              </a:path>
              <a:path extrusionOk="0" h="300989" w="301625">
                <a:moveTo>
                  <a:pt x="0" y="59689"/>
                </a:moveTo>
                <a:lnTo>
                  <a:pt x="6592" y="78739"/>
                </a:lnTo>
                <a:lnTo>
                  <a:pt x="21094" y="88899"/>
                </a:lnTo>
                <a:lnTo>
                  <a:pt x="35597" y="92709"/>
                </a:lnTo>
                <a:lnTo>
                  <a:pt x="42189" y="93979"/>
                </a:lnTo>
                <a:lnTo>
                  <a:pt x="46982" y="106679"/>
                </a:lnTo>
                <a:lnTo>
                  <a:pt x="55237" y="110489"/>
                </a:lnTo>
                <a:lnTo>
                  <a:pt x="63050" y="109219"/>
                </a:lnTo>
                <a:lnTo>
                  <a:pt x="66522" y="107949"/>
                </a:lnTo>
                <a:lnTo>
                  <a:pt x="81438" y="107949"/>
                </a:lnTo>
                <a:lnTo>
                  <a:pt x="80594" y="105409"/>
                </a:lnTo>
                <a:lnTo>
                  <a:pt x="76530" y="91439"/>
                </a:lnTo>
                <a:lnTo>
                  <a:pt x="80378" y="83819"/>
                </a:lnTo>
                <a:lnTo>
                  <a:pt x="111455" y="66039"/>
                </a:lnTo>
                <a:lnTo>
                  <a:pt x="132605" y="66039"/>
                </a:lnTo>
                <a:lnTo>
                  <a:pt x="132498" y="60959"/>
                </a:lnTo>
                <a:lnTo>
                  <a:pt x="12927" y="60959"/>
                </a:lnTo>
                <a:lnTo>
                  <a:pt x="0" y="59689"/>
                </a:lnTo>
                <a:close/>
              </a:path>
              <a:path extrusionOk="0" h="300989" w="301625">
                <a:moveTo>
                  <a:pt x="130697" y="78739"/>
                </a:moveTo>
                <a:lnTo>
                  <a:pt x="118694" y="78739"/>
                </a:lnTo>
                <a:lnTo>
                  <a:pt x="121411" y="81279"/>
                </a:lnTo>
                <a:lnTo>
                  <a:pt x="121411" y="87629"/>
                </a:lnTo>
                <a:lnTo>
                  <a:pt x="118694" y="90169"/>
                </a:lnTo>
                <a:lnTo>
                  <a:pt x="136753" y="90169"/>
                </a:lnTo>
                <a:lnTo>
                  <a:pt x="134765" y="82549"/>
                </a:lnTo>
                <a:lnTo>
                  <a:pt x="130697" y="78739"/>
                </a:lnTo>
                <a:close/>
              </a:path>
              <a:path extrusionOk="0" h="300989" w="301625">
                <a:moveTo>
                  <a:pt x="208597" y="78739"/>
                </a:moveTo>
                <a:lnTo>
                  <a:pt x="189420" y="78739"/>
                </a:lnTo>
                <a:lnTo>
                  <a:pt x="192138" y="81279"/>
                </a:lnTo>
                <a:lnTo>
                  <a:pt x="192138" y="87629"/>
                </a:lnTo>
                <a:lnTo>
                  <a:pt x="189420" y="90169"/>
                </a:lnTo>
                <a:lnTo>
                  <a:pt x="217595" y="90169"/>
                </a:lnTo>
                <a:lnTo>
                  <a:pt x="214007" y="83819"/>
                </a:lnTo>
                <a:lnTo>
                  <a:pt x="210424" y="80009"/>
                </a:lnTo>
                <a:lnTo>
                  <a:pt x="208597" y="78739"/>
                </a:lnTo>
                <a:close/>
              </a:path>
              <a:path extrusionOk="0" h="300989" w="301625">
                <a:moveTo>
                  <a:pt x="132605" y="66039"/>
                </a:moveTo>
                <a:lnTo>
                  <a:pt x="119710" y="66039"/>
                </a:lnTo>
                <a:lnTo>
                  <a:pt x="127139" y="68579"/>
                </a:lnTo>
                <a:lnTo>
                  <a:pt x="132740" y="72389"/>
                </a:lnTo>
                <a:lnTo>
                  <a:pt x="132605" y="66039"/>
                </a:lnTo>
                <a:close/>
              </a:path>
              <a:path extrusionOk="0" h="300989" w="301625">
                <a:moveTo>
                  <a:pt x="177888" y="36829"/>
                </a:moveTo>
                <a:lnTo>
                  <a:pt x="169341" y="40639"/>
                </a:lnTo>
                <a:lnTo>
                  <a:pt x="168668" y="72389"/>
                </a:lnTo>
                <a:lnTo>
                  <a:pt x="174256" y="68579"/>
                </a:lnTo>
                <a:lnTo>
                  <a:pt x="181698" y="66039"/>
                </a:lnTo>
                <a:lnTo>
                  <a:pt x="301176" y="66039"/>
                </a:lnTo>
                <a:lnTo>
                  <a:pt x="301352" y="60959"/>
                </a:lnTo>
                <a:lnTo>
                  <a:pt x="257592" y="60959"/>
                </a:lnTo>
                <a:lnTo>
                  <a:pt x="220605" y="55879"/>
                </a:lnTo>
                <a:lnTo>
                  <a:pt x="189356" y="44449"/>
                </a:lnTo>
                <a:lnTo>
                  <a:pt x="177888" y="36829"/>
                </a:lnTo>
                <a:close/>
              </a:path>
              <a:path extrusionOk="0" h="300989" w="301625">
                <a:moveTo>
                  <a:pt x="123520" y="36829"/>
                </a:moveTo>
                <a:lnTo>
                  <a:pt x="112052" y="44449"/>
                </a:lnTo>
                <a:lnTo>
                  <a:pt x="80801" y="55879"/>
                </a:lnTo>
                <a:lnTo>
                  <a:pt x="43810" y="60959"/>
                </a:lnTo>
                <a:lnTo>
                  <a:pt x="132498" y="60959"/>
                </a:lnTo>
                <a:lnTo>
                  <a:pt x="132067" y="40639"/>
                </a:lnTo>
                <a:lnTo>
                  <a:pt x="123520" y="36829"/>
                </a:lnTo>
                <a:close/>
              </a:path>
              <a:path extrusionOk="0" h="300989" w="301625">
                <a:moveTo>
                  <a:pt x="301396" y="59689"/>
                </a:moveTo>
                <a:lnTo>
                  <a:pt x="288471" y="60959"/>
                </a:lnTo>
                <a:lnTo>
                  <a:pt x="301352" y="60959"/>
                </a:lnTo>
                <a:lnTo>
                  <a:pt x="301396" y="59689"/>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92" name="Google Shape;92;p3"/>
          <p:cNvSpPr/>
          <p:nvPr/>
        </p:nvSpPr>
        <p:spPr>
          <a:xfrm>
            <a:off x="6013671" y="4905841"/>
            <a:ext cx="167283" cy="170259"/>
          </a:xfrm>
          <a:custGeom>
            <a:rect b="b" l="l" r="r" t="t"/>
            <a:pathLst>
              <a:path extrusionOk="0" h="181610" w="178434">
                <a:moveTo>
                  <a:pt x="0" y="181571"/>
                </a:moveTo>
                <a:lnTo>
                  <a:pt x="177939" y="181571"/>
                </a:lnTo>
                <a:lnTo>
                  <a:pt x="177939" y="0"/>
                </a:lnTo>
                <a:lnTo>
                  <a:pt x="0" y="0"/>
                </a:lnTo>
                <a:lnTo>
                  <a:pt x="0" y="181571"/>
                </a:lnTo>
                <a:close/>
              </a:path>
            </a:pathLst>
          </a:custGeom>
          <a:solidFill>
            <a:srgbClr val="FF401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93" name="Google Shape;93;p3"/>
          <p:cNvSpPr/>
          <p:nvPr/>
        </p:nvSpPr>
        <p:spPr>
          <a:xfrm>
            <a:off x="5846863" y="4735617"/>
            <a:ext cx="333970" cy="340519"/>
          </a:xfrm>
          <a:custGeom>
            <a:rect b="b" l="l" r="r" t="t"/>
            <a:pathLst>
              <a:path extrusionOk="0" h="363220" w="356234">
                <a:moveTo>
                  <a:pt x="177954" y="0"/>
                </a:moveTo>
                <a:lnTo>
                  <a:pt x="129662" y="6482"/>
                </a:lnTo>
                <a:lnTo>
                  <a:pt x="86291" y="24786"/>
                </a:lnTo>
                <a:lnTo>
                  <a:pt x="49546" y="53177"/>
                </a:lnTo>
                <a:lnTo>
                  <a:pt x="21155" y="89925"/>
                </a:lnTo>
                <a:lnTo>
                  <a:pt x="2852" y="133299"/>
                </a:lnTo>
                <a:lnTo>
                  <a:pt x="0" y="154526"/>
                </a:lnTo>
                <a:lnTo>
                  <a:pt x="0" y="208609"/>
                </a:lnTo>
                <a:lnTo>
                  <a:pt x="21155" y="273210"/>
                </a:lnTo>
                <a:lnTo>
                  <a:pt x="49546" y="309958"/>
                </a:lnTo>
                <a:lnTo>
                  <a:pt x="86291" y="338350"/>
                </a:lnTo>
                <a:lnTo>
                  <a:pt x="129662" y="356654"/>
                </a:lnTo>
                <a:lnTo>
                  <a:pt x="177925" y="363139"/>
                </a:lnTo>
                <a:lnTo>
                  <a:pt x="226194" y="356654"/>
                </a:lnTo>
                <a:lnTo>
                  <a:pt x="269568" y="338350"/>
                </a:lnTo>
                <a:lnTo>
                  <a:pt x="306316" y="309958"/>
                </a:lnTo>
                <a:lnTo>
                  <a:pt x="334707" y="273210"/>
                </a:lnTo>
                <a:lnTo>
                  <a:pt x="353011" y="229836"/>
                </a:lnTo>
                <a:lnTo>
                  <a:pt x="355864" y="208609"/>
                </a:lnTo>
                <a:lnTo>
                  <a:pt x="355864" y="154526"/>
                </a:lnTo>
                <a:lnTo>
                  <a:pt x="334707" y="89925"/>
                </a:lnTo>
                <a:lnTo>
                  <a:pt x="306316" y="53177"/>
                </a:lnTo>
                <a:lnTo>
                  <a:pt x="269568" y="24786"/>
                </a:lnTo>
                <a:lnTo>
                  <a:pt x="226194" y="6482"/>
                </a:lnTo>
                <a:lnTo>
                  <a:pt x="177954" y="0"/>
                </a:lnTo>
                <a:close/>
              </a:path>
            </a:pathLst>
          </a:custGeom>
          <a:solidFill>
            <a:srgbClr val="FF401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94" name="Google Shape;94;p3"/>
          <p:cNvSpPr/>
          <p:nvPr/>
        </p:nvSpPr>
        <p:spPr>
          <a:xfrm>
            <a:off x="5913798" y="4794053"/>
            <a:ext cx="200066" cy="225908"/>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95" name="Google Shape;95;p3"/>
          <p:cNvSpPr txBox="1"/>
          <p:nvPr/>
        </p:nvSpPr>
        <p:spPr>
          <a:xfrm>
            <a:off x="6275739" y="2419138"/>
            <a:ext cx="1697831" cy="3488230"/>
          </a:xfrm>
          <a:prstGeom prst="rect">
            <a:avLst/>
          </a:prstGeom>
          <a:noFill/>
          <a:ln>
            <a:noFill/>
          </a:ln>
        </p:spPr>
        <p:txBody>
          <a:bodyPr anchorCtr="0" anchor="t" bIns="0" lIns="0" spcFirstLastPara="1" rIns="0" wrap="square" tIns="11900">
            <a:spAutoFit/>
          </a:bodyPr>
          <a:lstStyle/>
          <a:p>
            <a:pPr indent="0" lvl="0" marL="11906" marR="0" rtl="0" algn="l">
              <a:lnSpc>
                <a:spcPct val="118311"/>
              </a:lnSpc>
              <a:spcBef>
                <a:spcPts val="0"/>
              </a:spcBef>
              <a:spcAft>
                <a:spcPts val="0"/>
              </a:spcAft>
              <a:buNone/>
            </a:pPr>
            <a:r>
              <a:rPr b="1" lang="en-US" sz="1125">
                <a:solidFill>
                  <a:srgbClr val="F04E2F"/>
                </a:solidFill>
                <a:latin typeface="Roboto"/>
                <a:ea typeface="Roboto"/>
                <a:cs typeface="Roboto"/>
                <a:sym typeface="Roboto"/>
              </a:rPr>
              <a:t>Advanced Manufacturing</a:t>
            </a:r>
            <a:endParaRPr sz="1125">
              <a:solidFill>
                <a:schemeClr val="dk1"/>
              </a:solidFill>
              <a:latin typeface="Roboto"/>
              <a:ea typeface="Roboto"/>
              <a:cs typeface="Roboto"/>
              <a:sym typeface="Roboto"/>
            </a:endParaRPr>
          </a:p>
          <a:p>
            <a:pPr indent="-106560" lvl="0" marL="225623" marR="0" rtl="0" algn="l">
              <a:lnSpc>
                <a:spcPct val="118234"/>
              </a:lnSpc>
              <a:spcBef>
                <a:spcPts val="0"/>
              </a:spcBef>
              <a:spcAft>
                <a:spcPts val="0"/>
              </a:spcAft>
              <a:buClr>
                <a:srgbClr val="58595B"/>
              </a:buClr>
              <a:buSzPts val="1031"/>
              <a:buFont typeface="Roboto Light"/>
              <a:buChar char="•"/>
            </a:pPr>
            <a:r>
              <a:rPr lang="en-US" sz="1031">
                <a:solidFill>
                  <a:srgbClr val="58595B"/>
                </a:solidFill>
                <a:latin typeface="Roboto Light"/>
                <a:ea typeface="Roboto Light"/>
                <a:cs typeface="Roboto Light"/>
                <a:sym typeface="Roboto Light"/>
              </a:rPr>
              <a:t>Fabrication</a:t>
            </a:r>
            <a:endParaRPr sz="1031">
              <a:solidFill>
                <a:schemeClr val="dk1"/>
              </a:solidFill>
              <a:latin typeface="Roboto Light"/>
              <a:ea typeface="Roboto Light"/>
              <a:cs typeface="Roboto Light"/>
              <a:sym typeface="Roboto Light"/>
            </a:endParaRPr>
          </a:p>
          <a:p>
            <a:pPr indent="-106560" lvl="0" marL="225623" marR="0" rtl="0" algn="l">
              <a:spcBef>
                <a:spcPts val="150"/>
              </a:spcBef>
              <a:spcAft>
                <a:spcPts val="0"/>
              </a:spcAft>
              <a:buClr>
                <a:srgbClr val="58595B"/>
              </a:buClr>
              <a:buSzPts val="1031"/>
              <a:buFont typeface="Roboto Light"/>
              <a:buChar char="•"/>
            </a:pPr>
            <a:r>
              <a:rPr lang="en-US" sz="1031">
                <a:solidFill>
                  <a:srgbClr val="58595B"/>
                </a:solidFill>
                <a:latin typeface="Roboto Light"/>
                <a:ea typeface="Roboto Light"/>
                <a:cs typeface="Roboto Light"/>
                <a:sym typeface="Roboto Light"/>
              </a:rPr>
              <a:t>Production</a:t>
            </a:r>
            <a:endParaRPr sz="1031">
              <a:solidFill>
                <a:schemeClr val="dk1"/>
              </a:solidFill>
              <a:latin typeface="Roboto Light"/>
              <a:ea typeface="Roboto Light"/>
              <a:cs typeface="Roboto Light"/>
              <a:sym typeface="Roboto Light"/>
            </a:endParaRPr>
          </a:p>
          <a:p>
            <a:pPr indent="-106560" lvl="0" marL="225623" marR="0" rtl="0" algn="l">
              <a:spcBef>
                <a:spcPts val="145"/>
              </a:spcBef>
              <a:spcAft>
                <a:spcPts val="0"/>
              </a:spcAft>
              <a:buClr>
                <a:srgbClr val="58595B"/>
              </a:buClr>
              <a:buSzPts val="1031"/>
              <a:buFont typeface="Roboto Light"/>
              <a:buChar char="•"/>
            </a:pPr>
            <a:r>
              <a:rPr lang="en-US" sz="1031">
                <a:solidFill>
                  <a:srgbClr val="58595B"/>
                </a:solidFill>
                <a:latin typeface="Roboto Light"/>
                <a:ea typeface="Roboto Light"/>
                <a:cs typeface="Roboto Light"/>
                <a:sym typeface="Roboto Light"/>
              </a:rPr>
              <a:t>Machining</a:t>
            </a:r>
            <a:endParaRPr sz="1031">
              <a:solidFill>
                <a:schemeClr val="dk1"/>
              </a:solidFill>
              <a:latin typeface="Roboto Light"/>
              <a:ea typeface="Roboto Light"/>
              <a:cs typeface="Roboto Light"/>
              <a:sym typeface="Roboto Light"/>
            </a:endParaRPr>
          </a:p>
          <a:p>
            <a:pPr indent="0" lvl="0" marL="11906" marR="0" rtl="0" algn="l">
              <a:lnSpc>
                <a:spcPct val="118311"/>
              </a:lnSpc>
              <a:spcBef>
                <a:spcPts val="191"/>
              </a:spcBef>
              <a:spcAft>
                <a:spcPts val="0"/>
              </a:spcAft>
              <a:buNone/>
            </a:pPr>
            <a:r>
              <a:rPr b="1" lang="en-US" sz="1125">
                <a:solidFill>
                  <a:srgbClr val="F04E2F"/>
                </a:solidFill>
                <a:latin typeface="Roboto"/>
                <a:ea typeface="Roboto"/>
                <a:cs typeface="Roboto"/>
                <a:sym typeface="Roboto"/>
              </a:rPr>
              <a:t>Business Services</a:t>
            </a:r>
            <a:endParaRPr sz="1125">
              <a:solidFill>
                <a:schemeClr val="dk1"/>
              </a:solidFill>
              <a:latin typeface="Roboto"/>
              <a:ea typeface="Roboto"/>
              <a:cs typeface="Roboto"/>
              <a:sym typeface="Roboto"/>
            </a:endParaRPr>
          </a:p>
          <a:p>
            <a:pPr indent="-106560" lvl="0" marL="225623" marR="0" rtl="0" algn="l">
              <a:lnSpc>
                <a:spcPct val="118234"/>
              </a:lnSpc>
              <a:spcBef>
                <a:spcPts val="0"/>
              </a:spcBef>
              <a:spcAft>
                <a:spcPts val="0"/>
              </a:spcAft>
              <a:buClr>
                <a:srgbClr val="58595B"/>
              </a:buClr>
              <a:buSzPts val="1031"/>
              <a:buFont typeface="Roboto Light"/>
              <a:buChar char="•"/>
            </a:pPr>
            <a:r>
              <a:rPr lang="en-US" sz="1031">
                <a:solidFill>
                  <a:srgbClr val="58595B"/>
                </a:solidFill>
                <a:latin typeface="Roboto Light"/>
                <a:ea typeface="Roboto Light"/>
                <a:cs typeface="Roboto Light"/>
                <a:sym typeface="Roboto Light"/>
              </a:rPr>
              <a:t>Entrepreneurship</a:t>
            </a:r>
            <a:endParaRPr sz="1031">
              <a:solidFill>
                <a:schemeClr val="dk1"/>
              </a:solidFill>
              <a:latin typeface="Roboto Light"/>
              <a:ea typeface="Roboto Light"/>
              <a:cs typeface="Roboto Light"/>
              <a:sym typeface="Roboto Light"/>
            </a:endParaRPr>
          </a:p>
          <a:p>
            <a:pPr indent="-106560" lvl="0" marL="225623" marR="0" rtl="0" algn="l">
              <a:spcBef>
                <a:spcPts val="150"/>
              </a:spcBef>
              <a:spcAft>
                <a:spcPts val="0"/>
              </a:spcAft>
              <a:buClr>
                <a:srgbClr val="58595B"/>
              </a:buClr>
              <a:buSzPts val="1031"/>
              <a:buFont typeface="Roboto Light"/>
              <a:buChar char="•"/>
            </a:pPr>
            <a:r>
              <a:rPr lang="en-US" sz="1031">
                <a:solidFill>
                  <a:srgbClr val="58595B"/>
                </a:solidFill>
                <a:latin typeface="Roboto Light"/>
                <a:ea typeface="Roboto Light"/>
                <a:cs typeface="Roboto Light"/>
                <a:sym typeface="Roboto Light"/>
              </a:rPr>
              <a:t>Business Marketing</a:t>
            </a:r>
            <a:endParaRPr sz="1031">
              <a:solidFill>
                <a:schemeClr val="dk1"/>
              </a:solidFill>
              <a:latin typeface="Roboto Light"/>
              <a:ea typeface="Roboto Light"/>
              <a:cs typeface="Roboto Light"/>
              <a:sym typeface="Roboto Light"/>
            </a:endParaRPr>
          </a:p>
          <a:p>
            <a:pPr indent="-106560" lvl="0" marL="225623" marR="0" rtl="0" algn="l">
              <a:spcBef>
                <a:spcPts val="145"/>
              </a:spcBef>
              <a:spcAft>
                <a:spcPts val="0"/>
              </a:spcAft>
              <a:buClr>
                <a:srgbClr val="58595B"/>
              </a:buClr>
              <a:buSzPts val="1031"/>
              <a:buFont typeface="Roboto Light"/>
              <a:buChar char="•"/>
            </a:pPr>
            <a:r>
              <a:rPr lang="en-US" sz="1031">
                <a:solidFill>
                  <a:srgbClr val="58595B"/>
                </a:solidFill>
                <a:latin typeface="Roboto Light"/>
                <a:ea typeface="Roboto Light"/>
                <a:cs typeface="Roboto Light"/>
                <a:sym typeface="Roboto Light"/>
              </a:rPr>
              <a:t>Project Management</a:t>
            </a:r>
            <a:endParaRPr sz="1031">
              <a:solidFill>
                <a:schemeClr val="dk1"/>
              </a:solidFill>
              <a:latin typeface="Roboto Light"/>
              <a:ea typeface="Roboto Light"/>
              <a:cs typeface="Roboto Light"/>
              <a:sym typeface="Roboto Light"/>
            </a:endParaRPr>
          </a:p>
          <a:p>
            <a:pPr indent="0" lvl="0" marL="11906" marR="0" rtl="0" algn="l">
              <a:lnSpc>
                <a:spcPct val="118311"/>
              </a:lnSpc>
              <a:spcBef>
                <a:spcPts val="191"/>
              </a:spcBef>
              <a:spcAft>
                <a:spcPts val="0"/>
              </a:spcAft>
              <a:buNone/>
            </a:pPr>
            <a:r>
              <a:rPr b="1" lang="en-US" sz="1125">
                <a:solidFill>
                  <a:srgbClr val="F04E2F"/>
                </a:solidFill>
                <a:latin typeface="Roboto"/>
                <a:ea typeface="Roboto"/>
                <a:cs typeface="Roboto"/>
                <a:sym typeface="Roboto"/>
              </a:rPr>
              <a:t>Health &amp; Wellness</a:t>
            </a:r>
            <a:endParaRPr sz="1125">
              <a:solidFill>
                <a:schemeClr val="dk1"/>
              </a:solidFill>
              <a:latin typeface="Roboto"/>
              <a:ea typeface="Roboto"/>
              <a:cs typeface="Roboto"/>
              <a:sym typeface="Roboto"/>
            </a:endParaRPr>
          </a:p>
          <a:p>
            <a:pPr indent="-106560" lvl="0" marL="225623" marR="0" rtl="0" algn="l">
              <a:lnSpc>
                <a:spcPct val="118234"/>
              </a:lnSpc>
              <a:spcBef>
                <a:spcPts val="0"/>
              </a:spcBef>
              <a:spcAft>
                <a:spcPts val="0"/>
              </a:spcAft>
              <a:buClr>
                <a:srgbClr val="58595B"/>
              </a:buClr>
              <a:buSzPts val="1031"/>
              <a:buFont typeface="Roboto Light"/>
              <a:buChar char="•"/>
            </a:pPr>
            <a:r>
              <a:rPr lang="en-US" sz="1031">
                <a:solidFill>
                  <a:srgbClr val="58595B"/>
                </a:solidFill>
                <a:latin typeface="Roboto Light"/>
                <a:ea typeface="Roboto Light"/>
                <a:cs typeface="Roboto Light"/>
                <a:sym typeface="Roboto Light"/>
              </a:rPr>
              <a:t>Pharmacy Tech</a:t>
            </a:r>
            <a:endParaRPr sz="1031">
              <a:solidFill>
                <a:schemeClr val="dk1"/>
              </a:solidFill>
              <a:latin typeface="Roboto Light"/>
              <a:ea typeface="Roboto Light"/>
              <a:cs typeface="Roboto Light"/>
              <a:sym typeface="Roboto Light"/>
            </a:endParaRPr>
          </a:p>
          <a:p>
            <a:pPr indent="-106560" lvl="0" marL="225623" marR="0" rtl="0" algn="l">
              <a:spcBef>
                <a:spcPts val="150"/>
              </a:spcBef>
              <a:spcAft>
                <a:spcPts val="0"/>
              </a:spcAft>
              <a:buClr>
                <a:srgbClr val="58595B"/>
              </a:buClr>
              <a:buSzPts val="1031"/>
              <a:buFont typeface="Roboto Light"/>
              <a:buChar char="•"/>
            </a:pPr>
            <a:r>
              <a:rPr lang="en-US" sz="1031">
                <a:solidFill>
                  <a:srgbClr val="58595B"/>
                </a:solidFill>
                <a:latin typeface="Roboto Light"/>
                <a:ea typeface="Roboto Light"/>
                <a:cs typeface="Roboto Light"/>
                <a:sym typeface="Roboto Light"/>
              </a:rPr>
              <a:t>CNA</a:t>
            </a:r>
            <a:endParaRPr sz="1031">
              <a:solidFill>
                <a:schemeClr val="dk1"/>
              </a:solidFill>
              <a:latin typeface="Roboto Light"/>
              <a:ea typeface="Roboto Light"/>
              <a:cs typeface="Roboto Light"/>
              <a:sym typeface="Roboto Light"/>
            </a:endParaRPr>
          </a:p>
          <a:p>
            <a:pPr indent="-106560" lvl="0" marL="225623" marR="0" rtl="0" algn="l">
              <a:spcBef>
                <a:spcPts val="150"/>
              </a:spcBef>
              <a:spcAft>
                <a:spcPts val="0"/>
              </a:spcAft>
              <a:buClr>
                <a:srgbClr val="58595B"/>
              </a:buClr>
              <a:buSzPts val="1031"/>
              <a:buFont typeface="Roboto Light"/>
              <a:buChar char="•"/>
            </a:pPr>
            <a:r>
              <a:rPr lang="en-US" sz="1031">
                <a:solidFill>
                  <a:srgbClr val="58595B"/>
                </a:solidFill>
                <a:latin typeface="Roboto Light"/>
                <a:ea typeface="Roboto Light"/>
                <a:cs typeface="Roboto Light"/>
                <a:sym typeface="Roboto Light"/>
              </a:rPr>
              <a:t>OT/PT</a:t>
            </a:r>
            <a:endParaRPr sz="1031">
              <a:solidFill>
                <a:schemeClr val="dk1"/>
              </a:solidFill>
              <a:latin typeface="Roboto Light"/>
              <a:ea typeface="Roboto Light"/>
              <a:cs typeface="Roboto Light"/>
              <a:sym typeface="Roboto Light"/>
            </a:endParaRPr>
          </a:p>
          <a:p>
            <a:pPr indent="-106560" lvl="0" marL="225623" marR="0" rtl="0" algn="l">
              <a:spcBef>
                <a:spcPts val="145"/>
              </a:spcBef>
              <a:spcAft>
                <a:spcPts val="0"/>
              </a:spcAft>
              <a:buClr>
                <a:srgbClr val="58595B"/>
              </a:buClr>
              <a:buSzPts val="1031"/>
              <a:buFont typeface="Roboto Light"/>
              <a:buChar char="•"/>
            </a:pPr>
            <a:r>
              <a:rPr lang="en-US" sz="1031">
                <a:solidFill>
                  <a:srgbClr val="58595B"/>
                </a:solidFill>
                <a:latin typeface="Roboto Light"/>
                <a:ea typeface="Roboto Light"/>
                <a:cs typeface="Roboto Light"/>
                <a:sym typeface="Roboto Light"/>
              </a:rPr>
              <a:t>Behavioral Mental Health</a:t>
            </a:r>
            <a:endParaRPr sz="1031">
              <a:solidFill>
                <a:schemeClr val="dk1"/>
              </a:solidFill>
              <a:latin typeface="Roboto Light"/>
              <a:ea typeface="Roboto Light"/>
              <a:cs typeface="Roboto Light"/>
              <a:sym typeface="Roboto Light"/>
            </a:endParaRPr>
          </a:p>
          <a:p>
            <a:pPr indent="0" lvl="0" marL="11906" marR="0" rtl="0" algn="l">
              <a:lnSpc>
                <a:spcPct val="118311"/>
              </a:lnSpc>
              <a:spcBef>
                <a:spcPts val="191"/>
              </a:spcBef>
              <a:spcAft>
                <a:spcPts val="0"/>
              </a:spcAft>
              <a:buNone/>
            </a:pPr>
            <a:r>
              <a:rPr b="1" lang="en-US" sz="1125">
                <a:solidFill>
                  <a:srgbClr val="F04E2F"/>
                </a:solidFill>
                <a:latin typeface="Roboto"/>
                <a:ea typeface="Roboto"/>
                <a:cs typeface="Roboto"/>
                <a:sym typeface="Roboto"/>
              </a:rPr>
              <a:t>Hospitality &amp; Tourism</a:t>
            </a:r>
            <a:endParaRPr sz="1125">
              <a:solidFill>
                <a:schemeClr val="dk1"/>
              </a:solidFill>
              <a:latin typeface="Roboto"/>
              <a:ea typeface="Roboto"/>
              <a:cs typeface="Roboto"/>
              <a:sym typeface="Roboto"/>
            </a:endParaRPr>
          </a:p>
          <a:p>
            <a:pPr indent="-106560" lvl="0" marL="225623" marR="0" rtl="0" algn="l">
              <a:lnSpc>
                <a:spcPct val="118234"/>
              </a:lnSpc>
              <a:spcBef>
                <a:spcPts val="0"/>
              </a:spcBef>
              <a:spcAft>
                <a:spcPts val="0"/>
              </a:spcAft>
              <a:buClr>
                <a:srgbClr val="58595B"/>
              </a:buClr>
              <a:buSzPts val="1031"/>
              <a:buFont typeface="Roboto Light"/>
              <a:buChar char="•"/>
            </a:pPr>
            <a:r>
              <a:rPr lang="en-US" sz="1031">
                <a:solidFill>
                  <a:srgbClr val="58595B"/>
                </a:solidFill>
                <a:latin typeface="Roboto Light"/>
                <a:ea typeface="Roboto Light"/>
                <a:cs typeface="Roboto Light"/>
                <a:sym typeface="Roboto Light"/>
              </a:rPr>
              <a:t>Student Café</a:t>
            </a:r>
            <a:endParaRPr sz="1031">
              <a:solidFill>
                <a:schemeClr val="dk1"/>
              </a:solidFill>
              <a:latin typeface="Roboto Light"/>
              <a:ea typeface="Roboto Light"/>
              <a:cs typeface="Roboto Light"/>
              <a:sym typeface="Roboto Light"/>
            </a:endParaRPr>
          </a:p>
          <a:p>
            <a:pPr indent="-106560" lvl="0" marL="225623" marR="0" rtl="0" algn="l">
              <a:spcBef>
                <a:spcPts val="150"/>
              </a:spcBef>
              <a:spcAft>
                <a:spcPts val="0"/>
              </a:spcAft>
              <a:buClr>
                <a:srgbClr val="58595B"/>
              </a:buClr>
              <a:buSzPts val="1031"/>
              <a:buFont typeface="Roboto Light"/>
              <a:buChar char="•"/>
            </a:pPr>
            <a:r>
              <a:rPr lang="en-US" sz="1031">
                <a:solidFill>
                  <a:srgbClr val="58595B"/>
                </a:solidFill>
                <a:latin typeface="Roboto Light"/>
                <a:ea typeface="Roboto Light"/>
                <a:cs typeface="Roboto Light"/>
                <a:sym typeface="Roboto Light"/>
              </a:rPr>
              <a:t>ProStart</a:t>
            </a:r>
            <a:endParaRPr sz="1031">
              <a:solidFill>
                <a:schemeClr val="dk1"/>
              </a:solidFill>
              <a:latin typeface="Roboto Light"/>
              <a:ea typeface="Roboto Light"/>
              <a:cs typeface="Roboto Light"/>
              <a:sym typeface="Roboto Light"/>
            </a:endParaRPr>
          </a:p>
          <a:p>
            <a:pPr indent="-106560" lvl="0" marL="225623" marR="0" rtl="0" algn="l">
              <a:spcBef>
                <a:spcPts val="150"/>
              </a:spcBef>
              <a:spcAft>
                <a:spcPts val="0"/>
              </a:spcAft>
              <a:buClr>
                <a:srgbClr val="58595B"/>
              </a:buClr>
              <a:buSzPts val="1031"/>
              <a:buFont typeface="Roboto Light"/>
              <a:buChar char="•"/>
            </a:pPr>
            <a:r>
              <a:rPr lang="en-US" sz="1031">
                <a:solidFill>
                  <a:srgbClr val="58595B"/>
                </a:solidFill>
                <a:latin typeface="Roboto Light"/>
                <a:ea typeface="Roboto Light"/>
                <a:cs typeface="Roboto Light"/>
                <a:sym typeface="Roboto Light"/>
              </a:rPr>
              <a:t>Event Planning</a:t>
            </a:r>
            <a:endParaRPr sz="1031">
              <a:solidFill>
                <a:schemeClr val="dk1"/>
              </a:solidFill>
              <a:latin typeface="Roboto Light"/>
              <a:ea typeface="Roboto Light"/>
              <a:cs typeface="Roboto Light"/>
              <a:sym typeface="Roboto Light"/>
            </a:endParaRPr>
          </a:p>
          <a:p>
            <a:pPr indent="-106560" lvl="0" marL="225623" marR="0" rtl="0" algn="l">
              <a:spcBef>
                <a:spcPts val="145"/>
              </a:spcBef>
              <a:spcAft>
                <a:spcPts val="0"/>
              </a:spcAft>
              <a:buClr>
                <a:srgbClr val="58595B"/>
              </a:buClr>
              <a:buSzPts val="1031"/>
              <a:buFont typeface="Roboto Light"/>
              <a:buChar char="•"/>
            </a:pPr>
            <a:r>
              <a:rPr lang="en-US" sz="1031">
                <a:solidFill>
                  <a:srgbClr val="58595B"/>
                </a:solidFill>
                <a:latin typeface="Roboto Light"/>
                <a:ea typeface="Roboto Light"/>
                <a:cs typeface="Roboto Light"/>
                <a:sym typeface="Roboto Light"/>
              </a:rPr>
              <a:t>Resort Management</a:t>
            </a:r>
            <a:endParaRPr sz="1031">
              <a:solidFill>
                <a:schemeClr val="dk1"/>
              </a:solidFill>
              <a:latin typeface="Roboto Light"/>
              <a:ea typeface="Roboto Light"/>
              <a:cs typeface="Roboto Light"/>
              <a:sym typeface="Roboto Light"/>
            </a:endParaRPr>
          </a:p>
        </p:txBody>
      </p:sp>
      <p:sp>
        <p:nvSpPr>
          <p:cNvPr id="96" name="Google Shape;96;p3"/>
          <p:cNvSpPr/>
          <p:nvPr/>
        </p:nvSpPr>
        <p:spPr>
          <a:xfrm>
            <a:off x="9335765" y="3157051"/>
            <a:ext cx="167283" cy="170259"/>
          </a:xfrm>
          <a:custGeom>
            <a:rect b="b" l="l" r="r" t="t"/>
            <a:pathLst>
              <a:path extrusionOk="0" h="181610" w="178435">
                <a:moveTo>
                  <a:pt x="0" y="181571"/>
                </a:moveTo>
                <a:lnTo>
                  <a:pt x="177939" y="181571"/>
                </a:lnTo>
                <a:lnTo>
                  <a:pt x="177939" y="0"/>
                </a:lnTo>
                <a:lnTo>
                  <a:pt x="0" y="0"/>
                </a:lnTo>
                <a:lnTo>
                  <a:pt x="0" y="181571"/>
                </a:lnTo>
                <a:close/>
              </a:path>
            </a:pathLst>
          </a:custGeom>
          <a:solidFill>
            <a:srgbClr val="FF401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97" name="Google Shape;97;p3"/>
          <p:cNvSpPr/>
          <p:nvPr/>
        </p:nvSpPr>
        <p:spPr>
          <a:xfrm>
            <a:off x="9168957" y="2986827"/>
            <a:ext cx="333970" cy="340519"/>
          </a:xfrm>
          <a:custGeom>
            <a:rect b="b" l="l" r="r" t="t"/>
            <a:pathLst>
              <a:path extrusionOk="0" h="363220" w="356235">
                <a:moveTo>
                  <a:pt x="177960" y="0"/>
                </a:moveTo>
                <a:lnTo>
                  <a:pt x="129668" y="6482"/>
                </a:lnTo>
                <a:lnTo>
                  <a:pt x="86298" y="24786"/>
                </a:lnTo>
                <a:lnTo>
                  <a:pt x="49552" y="53177"/>
                </a:lnTo>
                <a:lnTo>
                  <a:pt x="21162" y="89925"/>
                </a:lnTo>
                <a:lnTo>
                  <a:pt x="2858" y="133299"/>
                </a:lnTo>
                <a:lnTo>
                  <a:pt x="0" y="154574"/>
                </a:lnTo>
                <a:lnTo>
                  <a:pt x="0" y="208561"/>
                </a:lnTo>
                <a:lnTo>
                  <a:pt x="21162" y="273210"/>
                </a:lnTo>
                <a:lnTo>
                  <a:pt x="49552" y="309958"/>
                </a:lnTo>
                <a:lnTo>
                  <a:pt x="86298" y="338350"/>
                </a:lnTo>
                <a:lnTo>
                  <a:pt x="129668" y="356654"/>
                </a:lnTo>
                <a:lnTo>
                  <a:pt x="177932" y="363139"/>
                </a:lnTo>
                <a:lnTo>
                  <a:pt x="226201" y="356654"/>
                </a:lnTo>
                <a:lnTo>
                  <a:pt x="269574" y="338350"/>
                </a:lnTo>
                <a:lnTo>
                  <a:pt x="306322" y="309958"/>
                </a:lnTo>
                <a:lnTo>
                  <a:pt x="334714" y="273210"/>
                </a:lnTo>
                <a:lnTo>
                  <a:pt x="353018" y="229837"/>
                </a:lnTo>
                <a:lnTo>
                  <a:pt x="355876" y="208561"/>
                </a:lnTo>
                <a:lnTo>
                  <a:pt x="355876" y="154574"/>
                </a:lnTo>
                <a:lnTo>
                  <a:pt x="334714" y="89925"/>
                </a:lnTo>
                <a:lnTo>
                  <a:pt x="306322" y="53177"/>
                </a:lnTo>
                <a:lnTo>
                  <a:pt x="269574" y="24786"/>
                </a:lnTo>
                <a:lnTo>
                  <a:pt x="226201" y="6482"/>
                </a:lnTo>
                <a:lnTo>
                  <a:pt x="177960" y="0"/>
                </a:lnTo>
                <a:close/>
              </a:path>
            </a:pathLst>
          </a:custGeom>
          <a:solidFill>
            <a:srgbClr val="FF401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98" name="Google Shape;98;p3"/>
          <p:cNvSpPr/>
          <p:nvPr/>
        </p:nvSpPr>
        <p:spPr>
          <a:xfrm>
            <a:off x="9190522" y="3104178"/>
            <a:ext cx="291703" cy="125611"/>
          </a:xfrm>
          <a:custGeom>
            <a:rect b="b" l="l" r="r" t="t"/>
            <a:pathLst>
              <a:path extrusionOk="0" h="133985" w="311150">
                <a:moveTo>
                  <a:pt x="117245" y="77749"/>
                </a:moveTo>
                <a:lnTo>
                  <a:pt x="102895" y="77749"/>
                </a:lnTo>
                <a:lnTo>
                  <a:pt x="106489" y="80365"/>
                </a:lnTo>
                <a:lnTo>
                  <a:pt x="111721" y="85597"/>
                </a:lnTo>
                <a:lnTo>
                  <a:pt x="78066" y="123482"/>
                </a:lnTo>
                <a:lnTo>
                  <a:pt x="76441" y="126758"/>
                </a:lnTo>
                <a:lnTo>
                  <a:pt x="78066" y="130670"/>
                </a:lnTo>
                <a:lnTo>
                  <a:pt x="81343" y="131978"/>
                </a:lnTo>
                <a:lnTo>
                  <a:pt x="84607" y="133616"/>
                </a:lnTo>
                <a:lnTo>
                  <a:pt x="88518" y="131978"/>
                </a:lnTo>
                <a:lnTo>
                  <a:pt x="89827" y="128714"/>
                </a:lnTo>
                <a:lnTo>
                  <a:pt x="95497" y="118504"/>
                </a:lnTo>
                <a:lnTo>
                  <a:pt x="102574" y="109521"/>
                </a:lnTo>
                <a:lnTo>
                  <a:pt x="110939" y="101844"/>
                </a:lnTo>
                <a:lnTo>
                  <a:pt x="120218" y="95719"/>
                </a:lnTo>
                <a:lnTo>
                  <a:pt x="132440" y="95719"/>
                </a:lnTo>
                <a:lnTo>
                  <a:pt x="130490" y="92938"/>
                </a:lnTo>
                <a:lnTo>
                  <a:pt x="121805" y="82040"/>
                </a:lnTo>
                <a:lnTo>
                  <a:pt x="117245" y="77749"/>
                </a:lnTo>
                <a:close/>
              </a:path>
              <a:path extrusionOk="0" h="133985" w="311150">
                <a:moveTo>
                  <a:pt x="210459" y="95719"/>
                </a:moveTo>
                <a:lnTo>
                  <a:pt x="188810" y="95719"/>
                </a:lnTo>
                <a:lnTo>
                  <a:pt x="198152" y="101886"/>
                </a:lnTo>
                <a:lnTo>
                  <a:pt x="206452" y="109521"/>
                </a:lnTo>
                <a:lnTo>
                  <a:pt x="213526" y="118504"/>
                </a:lnTo>
                <a:lnTo>
                  <a:pt x="219189" y="128714"/>
                </a:lnTo>
                <a:lnTo>
                  <a:pt x="220179" y="131000"/>
                </a:lnTo>
                <a:lnTo>
                  <a:pt x="222783" y="132638"/>
                </a:lnTo>
                <a:lnTo>
                  <a:pt x="226059" y="132638"/>
                </a:lnTo>
                <a:lnTo>
                  <a:pt x="227037" y="132308"/>
                </a:lnTo>
                <a:lnTo>
                  <a:pt x="230949" y="130340"/>
                </a:lnTo>
                <a:lnTo>
                  <a:pt x="232587" y="126758"/>
                </a:lnTo>
                <a:lnTo>
                  <a:pt x="230949" y="123482"/>
                </a:lnTo>
                <a:lnTo>
                  <a:pt x="224682" y="112051"/>
                </a:lnTo>
                <a:lnTo>
                  <a:pt x="216823" y="101844"/>
                </a:lnTo>
                <a:lnTo>
                  <a:pt x="210459" y="95719"/>
                </a:lnTo>
                <a:close/>
              </a:path>
              <a:path extrusionOk="0" h="133985" w="311150">
                <a:moveTo>
                  <a:pt x="132440" y="95719"/>
                </a:moveTo>
                <a:lnTo>
                  <a:pt x="120218" y="95719"/>
                </a:lnTo>
                <a:lnTo>
                  <a:pt x="122504" y="98983"/>
                </a:lnTo>
                <a:lnTo>
                  <a:pt x="125107" y="102577"/>
                </a:lnTo>
                <a:lnTo>
                  <a:pt x="128054" y="106502"/>
                </a:lnTo>
                <a:lnTo>
                  <a:pt x="130987" y="110743"/>
                </a:lnTo>
                <a:lnTo>
                  <a:pt x="135889" y="113360"/>
                </a:lnTo>
                <a:lnTo>
                  <a:pt x="173126" y="113360"/>
                </a:lnTo>
                <a:lnTo>
                  <a:pt x="178028" y="110743"/>
                </a:lnTo>
                <a:lnTo>
                  <a:pt x="180974" y="106502"/>
                </a:lnTo>
                <a:lnTo>
                  <a:pt x="182272" y="104546"/>
                </a:lnTo>
                <a:lnTo>
                  <a:pt x="139814" y="104546"/>
                </a:lnTo>
                <a:lnTo>
                  <a:pt x="137858" y="103555"/>
                </a:lnTo>
                <a:lnTo>
                  <a:pt x="136550" y="101599"/>
                </a:lnTo>
                <a:lnTo>
                  <a:pt x="132440" y="95719"/>
                </a:lnTo>
                <a:close/>
              </a:path>
              <a:path extrusionOk="0" h="133985" w="311150">
                <a:moveTo>
                  <a:pt x="187384" y="38557"/>
                </a:moveTo>
                <a:lnTo>
                  <a:pt x="174434" y="38557"/>
                </a:lnTo>
                <a:lnTo>
                  <a:pt x="175425" y="39535"/>
                </a:lnTo>
                <a:lnTo>
                  <a:pt x="179019" y="42798"/>
                </a:lnTo>
                <a:lnTo>
                  <a:pt x="180644" y="44437"/>
                </a:lnTo>
                <a:lnTo>
                  <a:pt x="209397" y="59461"/>
                </a:lnTo>
                <a:lnTo>
                  <a:pt x="255777" y="59461"/>
                </a:lnTo>
                <a:lnTo>
                  <a:pt x="255777" y="68605"/>
                </a:lnTo>
                <a:lnTo>
                  <a:pt x="209067" y="68605"/>
                </a:lnTo>
                <a:lnTo>
                  <a:pt x="205536" y="69120"/>
                </a:lnTo>
                <a:lnTo>
                  <a:pt x="198975" y="72729"/>
                </a:lnTo>
                <a:lnTo>
                  <a:pt x="188802" y="82524"/>
                </a:lnTo>
                <a:lnTo>
                  <a:pt x="174243" y="101886"/>
                </a:lnTo>
                <a:lnTo>
                  <a:pt x="173126" y="103555"/>
                </a:lnTo>
                <a:lnTo>
                  <a:pt x="171170" y="104546"/>
                </a:lnTo>
                <a:lnTo>
                  <a:pt x="182272" y="104546"/>
                </a:lnTo>
                <a:lnTo>
                  <a:pt x="183578" y="102577"/>
                </a:lnTo>
                <a:lnTo>
                  <a:pt x="186194" y="98983"/>
                </a:lnTo>
                <a:lnTo>
                  <a:pt x="188810" y="95719"/>
                </a:lnTo>
                <a:lnTo>
                  <a:pt x="210459" y="95719"/>
                </a:lnTo>
                <a:lnTo>
                  <a:pt x="207553" y="92938"/>
                </a:lnTo>
                <a:lnTo>
                  <a:pt x="197307" y="85597"/>
                </a:lnTo>
                <a:lnTo>
                  <a:pt x="202526" y="80365"/>
                </a:lnTo>
                <a:lnTo>
                  <a:pt x="206120" y="77749"/>
                </a:lnTo>
                <a:lnTo>
                  <a:pt x="272440" y="77749"/>
                </a:lnTo>
                <a:lnTo>
                  <a:pt x="272440" y="50304"/>
                </a:lnTo>
                <a:lnTo>
                  <a:pt x="207111" y="50304"/>
                </a:lnTo>
                <a:lnTo>
                  <a:pt x="201879" y="49339"/>
                </a:lnTo>
                <a:lnTo>
                  <a:pt x="190766" y="41160"/>
                </a:lnTo>
                <a:lnTo>
                  <a:pt x="188163" y="39204"/>
                </a:lnTo>
                <a:lnTo>
                  <a:pt x="187384" y="38557"/>
                </a:lnTo>
                <a:close/>
              </a:path>
              <a:path extrusionOk="0" h="133985" w="311150">
                <a:moveTo>
                  <a:pt x="51282" y="24180"/>
                </a:moveTo>
                <a:lnTo>
                  <a:pt x="41478" y="24180"/>
                </a:lnTo>
                <a:lnTo>
                  <a:pt x="41478" y="35280"/>
                </a:lnTo>
                <a:lnTo>
                  <a:pt x="39192" y="35610"/>
                </a:lnTo>
                <a:lnTo>
                  <a:pt x="37236" y="37566"/>
                </a:lnTo>
                <a:lnTo>
                  <a:pt x="37236" y="87223"/>
                </a:lnTo>
                <a:lnTo>
                  <a:pt x="39192" y="89179"/>
                </a:lnTo>
                <a:lnTo>
                  <a:pt x="53238" y="89179"/>
                </a:lnTo>
                <a:lnTo>
                  <a:pt x="55206" y="87223"/>
                </a:lnTo>
                <a:lnTo>
                  <a:pt x="55206" y="77749"/>
                </a:lnTo>
                <a:lnTo>
                  <a:pt x="117245" y="77749"/>
                </a:lnTo>
                <a:lnTo>
                  <a:pt x="111786" y="72612"/>
                </a:lnTo>
                <a:lnTo>
                  <a:pt x="101917" y="68605"/>
                </a:lnTo>
                <a:lnTo>
                  <a:pt x="56184" y="68605"/>
                </a:lnTo>
                <a:lnTo>
                  <a:pt x="56184" y="59461"/>
                </a:lnTo>
                <a:lnTo>
                  <a:pt x="101917" y="59461"/>
                </a:lnTo>
                <a:lnTo>
                  <a:pt x="106644" y="58787"/>
                </a:lnTo>
                <a:lnTo>
                  <a:pt x="112045" y="56765"/>
                </a:lnTo>
                <a:lnTo>
                  <a:pt x="118180" y="53396"/>
                </a:lnTo>
                <a:lnTo>
                  <a:pt x="122720" y="50304"/>
                </a:lnTo>
                <a:lnTo>
                  <a:pt x="55524" y="50304"/>
                </a:lnTo>
                <a:lnTo>
                  <a:pt x="55524" y="37249"/>
                </a:lnTo>
                <a:lnTo>
                  <a:pt x="53568" y="35280"/>
                </a:lnTo>
                <a:lnTo>
                  <a:pt x="51282" y="35280"/>
                </a:lnTo>
                <a:lnTo>
                  <a:pt x="51282" y="24180"/>
                </a:lnTo>
                <a:close/>
              </a:path>
              <a:path extrusionOk="0" h="133985" w="311150">
                <a:moveTo>
                  <a:pt x="272440" y="77749"/>
                </a:moveTo>
                <a:lnTo>
                  <a:pt x="254469" y="77749"/>
                </a:lnTo>
                <a:lnTo>
                  <a:pt x="254469" y="87223"/>
                </a:lnTo>
                <a:lnTo>
                  <a:pt x="256438" y="89179"/>
                </a:lnTo>
                <a:lnTo>
                  <a:pt x="270484" y="89179"/>
                </a:lnTo>
                <a:lnTo>
                  <a:pt x="272440" y="87223"/>
                </a:lnTo>
                <a:lnTo>
                  <a:pt x="272440" y="77749"/>
                </a:lnTo>
                <a:close/>
              </a:path>
              <a:path extrusionOk="0" h="133985" w="311150">
                <a:moveTo>
                  <a:pt x="176720" y="29082"/>
                </a:moveTo>
                <a:lnTo>
                  <a:pt x="133273" y="29082"/>
                </a:lnTo>
                <a:lnTo>
                  <a:pt x="130009" y="31686"/>
                </a:lnTo>
                <a:lnTo>
                  <a:pt x="125437" y="35940"/>
                </a:lnTo>
                <a:lnTo>
                  <a:pt x="122173" y="39204"/>
                </a:lnTo>
                <a:lnTo>
                  <a:pt x="119227" y="41160"/>
                </a:lnTo>
                <a:lnTo>
                  <a:pt x="108127" y="49339"/>
                </a:lnTo>
                <a:lnTo>
                  <a:pt x="102895" y="50304"/>
                </a:lnTo>
                <a:lnTo>
                  <a:pt x="122720" y="50304"/>
                </a:lnTo>
                <a:lnTo>
                  <a:pt x="125107" y="48679"/>
                </a:lnTo>
                <a:lnTo>
                  <a:pt x="128384" y="46393"/>
                </a:lnTo>
                <a:lnTo>
                  <a:pt x="130340" y="44437"/>
                </a:lnTo>
                <a:lnTo>
                  <a:pt x="132295" y="42798"/>
                </a:lnTo>
                <a:lnTo>
                  <a:pt x="135889" y="39535"/>
                </a:lnTo>
                <a:lnTo>
                  <a:pt x="136867" y="38557"/>
                </a:lnTo>
                <a:lnTo>
                  <a:pt x="187384" y="38557"/>
                </a:lnTo>
                <a:lnTo>
                  <a:pt x="186194" y="37566"/>
                </a:lnTo>
                <a:lnTo>
                  <a:pt x="184569" y="35940"/>
                </a:lnTo>
                <a:lnTo>
                  <a:pt x="179997" y="31686"/>
                </a:lnTo>
                <a:lnTo>
                  <a:pt x="176720" y="29082"/>
                </a:lnTo>
                <a:close/>
              </a:path>
              <a:path extrusionOk="0" h="133985" w="311150">
                <a:moveTo>
                  <a:pt x="268198" y="24180"/>
                </a:moveTo>
                <a:lnTo>
                  <a:pt x="259372" y="24180"/>
                </a:lnTo>
                <a:lnTo>
                  <a:pt x="259372" y="35280"/>
                </a:lnTo>
                <a:lnTo>
                  <a:pt x="257086" y="35610"/>
                </a:lnTo>
                <a:lnTo>
                  <a:pt x="255130" y="37566"/>
                </a:lnTo>
                <a:lnTo>
                  <a:pt x="255130" y="50304"/>
                </a:lnTo>
                <a:lnTo>
                  <a:pt x="272440" y="50304"/>
                </a:lnTo>
                <a:lnTo>
                  <a:pt x="272440" y="37249"/>
                </a:lnTo>
                <a:lnTo>
                  <a:pt x="270484" y="35280"/>
                </a:lnTo>
                <a:lnTo>
                  <a:pt x="268198" y="35280"/>
                </a:lnTo>
                <a:lnTo>
                  <a:pt x="268198" y="24180"/>
                </a:lnTo>
                <a:close/>
              </a:path>
              <a:path extrusionOk="0" h="133985" w="311150">
                <a:moveTo>
                  <a:pt x="89827" y="11112"/>
                </a:moveTo>
                <a:lnTo>
                  <a:pt x="2933" y="11112"/>
                </a:lnTo>
                <a:lnTo>
                  <a:pt x="0" y="14046"/>
                </a:lnTo>
                <a:lnTo>
                  <a:pt x="0" y="21234"/>
                </a:lnTo>
                <a:lnTo>
                  <a:pt x="2933" y="24180"/>
                </a:lnTo>
                <a:lnTo>
                  <a:pt x="89827" y="24180"/>
                </a:lnTo>
                <a:lnTo>
                  <a:pt x="92773" y="21234"/>
                </a:lnTo>
                <a:lnTo>
                  <a:pt x="92773" y="14046"/>
                </a:lnTo>
                <a:lnTo>
                  <a:pt x="89827" y="11112"/>
                </a:lnTo>
                <a:close/>
              </a:path>
              <a:path extrusionOk="0" h="133985" w="311150">
                <a:moveTo>
                  <a:pt x="307720" y="11112"/>
                </a:moveTo>
                <a:lnTo>
                  <a:pt x="220827" y="11112"/>
                </a:lnTo>
                <a:lnTo>
                  <a:pt x="217893" y="14046"/>
                </a:lnTo>
                <a:lnTo>
                  <a:pt x="217893" y="21234"/>
                </a:lnTo>
                <a:lnTo>
                  <a:pt x="220827" y="24180"/>
                </a:lnTo>
                <a:lnTo>
                  <a:pt x="306743" y="24180"/>
                </a:lnTo>
                <a:lnTo>
                  <a:pt x="309676" y="21234"/>
                </a:lnTo>
                <a:lnTo>
                  <a:pt x="309676" y="17640"/>
                </a:lnTo>
                <a:lnTo>
                  <a:pt x="310667" y="14046"/>
                </a:lnTo>
                <a:lnTo>
                  <a:pt x="307720" y="11112"/>
                </a:lnTo>
                <a:close/>
              </a:path>
              <a:path extrusionOk="0" h="133985" w="311150">
                <a:moveTo>
                  <a:pt x="48996" y="0"/>
                </a:moveTo>
                <a:lnTo>
                  <a:pt x="43764" y="0"/>
                </a:lnTo>
                <a:lnTo>
                  <a:pt x="41478" y="2298"/>
                </a:lnTo>
                <a:lnTo>
                  <a:pt x="41478" y="11112"/>
                </a:lnTo>
                <a:lnTo>
                  <a:pt x="51282" y="11112"/>
                </a:lnTo>
                <a:lnTo>
                  <a:pt x="51282" y="2298"/>
                </a:lnTo>
                <a:lnTo>
                  <a:pt x="48996" y="0"/>
                </a:lnTo>
                <a:close/>
              </a:path>
              <a:path extrusionOk="0" h="133985" w="311150">
                <a:moveTo>
                  <a:pt x="266890" y="0"/>
                </a:moveTo>
                <a:lnTo>
                  <a:pt x="261658" y="0"/>
                </a:lnTo>
                <a:lnTo>
                  <a:pt x="259372" y="2298"/>
                </a:lnTo>
                <a:lnTo>
                  <a:pt x="259372" y="11112"/>
                </a:lnTo>
                <a:lnTo>
                  <a:pt x="269176" y="11112"/>
                </a:lnTo>
                <a:lnTo>
                  <a:pt x="269176" y="2298"/>
                </a:lnTo>
                <a:lnTo>
                  <a:pt x="26689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99" name="Google Shape;99;p3"/>
          <p:cNvSpPr/>
          <p:nvPr/>
        </p:nvSpPr>
        <p:spPr>
          <a:xfrm>
            <a:off x="9335765" y="4386408"/>
            <a:ext cx="167283" cy="170259"/>
          </a:xfrm>
          <a:custGeom>
            <a:rect b="b" l="l" r="r" t="t"/>
            <a:pathLst>
              <a:path extrusionOk="0" h="181610" w="178435">
                <a:moveTo>
                  <a:pt x="0" y="181559"/>
                </a:moveTo>
                <a:lnTo>
                  <a:pt x="177939" y="181559"/>
                </a:lnTo>
                <a:lnTo>
                  <a:pt x="177939" y="0"/>
                </a:lnTo>
                <a:lnTo>
                  <a:pt x="0" y="0"/>
                </a:lnTo>
                <a:lnTo>
                  <a:pt x="0" y="181559"/>
                </a:lnTo>
                <a:close/>
              </a:path>
            </a:pathLst>
          </a:custGeom>
          <a:solidFill>
            <a:srgbClr val="FF401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100" name="Google Shape;100;p3"/>
          <p:cNvSpPr/>
          <p:nvPr/>
        </p:nvSpPr>
        <p:spPr>
          <a:xfrm>
            <a:off x="9168957" y="4216184"/>
            <a:ext cx="333970" cy="340519"/>
          </a:xfrm>
          <a:custGeom>
            <a:rect b="b" l="l" r="r" t="t"/>
            <a:pathLst>
              <a:path extrusionOk="0" h="363220" w="356235">
                <a:moveTo>
                  <a:pt x="177932" y="0"/>
                </a:moveTo>
                <a:lnTo>
                  <a:pt x="129668" y="6485"/>
                </a:lnTo>
                <a:lnTo>
                  <a:pt x="86298" y="24789"/>
                </a:lnTo>
                <a:lnTo>
                  <a:pt x="49552" y="53181"/>
                </a:lnTo>
                <a:lnTo>
                  <a:pt x="21162" y="89929"/>
                </a:lnTo>
                <a:lnTo>
                  <a:pt x="2858" y="133302"/>
                </a:lnTo>
                <a:lnTo>
                  <a:pt x="0" y="154578"/>
                </a:lnTo>
                <a:lnTo>
                  <a:pt x="0" y="208565"/>
                </a:lnTo>
                <a:lnTo>
                  <a:pt x="21162" y="273214"/>
                </a:lnTo>
                <a:lnTo>
                  <a:pt x="49552" y="309962"/>
                </a:lnTo>
                <a:lnTo>
                  <a:pt x="86298" y="338353"/>
                </a:lnTo>
                <a:lnTo>
                  <a:pt x="129668" y="356657"/>
                </a:lnTo>
                <a:lnTo>
                  <a:pt x="177838" y="363131"/>
                </a:lnTo>
                <a:lnTo>
                  <a:pt x="178026" y="363131"/>
                </a:lnTo>
                <a:lnTo>
                  <a:pt x="226201" y="356657"/>
                </a:lnTo>
                <a:lnTo>
                  <a:pt x="269574" y="338353"/>
                </a:lnTo>
                <a:lnTo>
                  <a:pt x="306322" y="309962"/>
                </a:lnTo>
                <a:lnTo>
                  <a:pt x="334714" y="273214"/>
                </a:lnTo>
                <a:lnTo>
                  <a:pt x="353018" y="229840"/>
                </a:lnTo>
                <a:lnTo>
                  <a:pt x="355876" y="208565"/>
                </a:lnTo>
                <a:lnTo>
                  <a:pt x="355876" y="154578"/>
                </a:lnTo>
                <a:lnTo>
                  <a:pt x="334714" y="89929"/>
                </a:lnTo>
                <a:lnTo>
                  <a:pt x="306322" y="53181"/>
                </a:lnTo>
                <a:lnTo>
                  <a:pt x="269574" y="24789"/>
                </a:lnTo>
                <a:lnTo>
                  <a:pt x="226201" y="6485"/>
                </a:lnTo>
                <a:lnTo>
                  <a:pt x="177932" y="0"/>
                </a:lnTo>
                <a:close/>
              </a:path>
            </a:pathLst>
          </a:custGeom>
          <a:solidFill>
            <a:srgbClr val="FF401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101" name="Google Shape;101;p3"/>
          <p:cNvSpPr/>
          <p:nvPr/>
        </p:nvSpPr>
        <p:spPr>
          <a:xfrm>
            <a:off x="9210057" y="4354777"/>
            <a:ext cx="251222" cy="96441"/>
          </a:xfrm>
          <a:custGeom>
            <a:rect b="b" l="l" r="r" t="t"/>
            <a:pathLst>
              <a:path extrusionOk="0" h="102870" w="267970">
                <a:moveTo>
                  <a:pt x="238671" y="0"/>
                </a:moveTo>
                <a:lnTo>
                  <a:pt x="29146" y="0"/>
                </a:lnTo>
                <a:lnTo>
                  <a:pt x="17804" y="2291"/>
                </a:lnTo>
                <a:lnTo>
                  <a:pt x="8539" y="8539"/>
                </a:lnTo>
                <a:lnTo>
                  <a:pt x="2291" y="17804"/>
                </a:lnTo>
                <a:lnTo>
                  <a:pt x="0" y="29146"/>
                </a:lnTo>
                <a:lnTo>
                  <a:pt x="0" y="102755"/>
                </a:lnTo>
                <a:lnTo>
                  <a:pt x="267817" y="102755"/>
                </a:lnTo>
                <a:lnTo>
                  <a:pt x="267817" y="92798"/>
                </a:lnTo>
                <a:lnTo>
                  <a:pt x="9969" y="92798"/>
                </a:lnTo>
                <a:lnTo>
                  <a:pt x="9969" y="29146"/>
                </a:lnTo>
                <a:lnTo>
                  <a:pt x="11480" y="21687"/>
                </a:lnTo>
                <a:lnTo>
                  <a:pt x="15595" y="15590"/>
                </a:lnTo>
                <a:lnTo>
                  <a:pt x="21692" y="11478"/>
                </a:lnTo>
                <a:lnTo>
                  <a:pt x="29146" y="9969"/>
                </a:lnTo>
                <a:lnTo>
                  <a:pt x="260250" y="9969"/>
                </a:lnTo>
                <a:lnTo>
                  <a:pt x="259283" y="8534"/>
                </a:lnTo>
                <a:lnTo>
                  <a:pt x="250018" y="2289"/>
                </a:lnTo>
                <a:lnTo>
                  <a:pt x="238671" y="0"/>
                </a:lnTo>
                <a:close/>
              </a:path>
              <a:path extrusionOk="0" h="102870" w="267970">
                <a:moveTo>
                  <a:pt x="260250" y="9969"/>
                </a:moveTo>
                <a:lnTo>
                  <a:pt x="238671" y="9969"/>
                </a:lnTo>
                <a:lnTo>
                  <a:pt x="246130" y="11480"/>
                </a:lnTo>
                <a:lnTo>
                  <a:pt x="252226" y="15595"/>
                </a:lnTo>
                <a:lnTo>
                  <a:pt x="256339" y="21692"/>
                </a:lnTo>
                <a:lnTo>
                  <a:pt x="257848" y="29146"/>
                </a:lnTo>
                <a:lnTo>
                  <a:pt x="257848" y="92798"/>
                </a:lnTo>
                <a:lnTo>
                  <a:pt x="267817" y="92798"/>
                </a:lnTo>
                <a:lnTo>
                  <a:pt x="267817" y="29146"/>
                </a:lnTo>
                <a:lnTo>
                  <a:pt x="265528" y="17798"/>
                </a:lnTo>
                <a:lnTo>
                  <a:pt x="260250" y="9969"/>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102" name="Google Shape;102;p3"/>
          <p:cNvSpPr/>
          <p:nvPr/>
        </p:nvSpPr>
        <p:spPr>
          <a:xfrm>
            <a:off x="9224252" y="4441889"/>
            <a:ext cx="48815" cy="48220"/>
          </a:xfrm>
          <a:custGeom>
            <a:rect b="b" l="l" r="r" t="t"/>
            <a:pathLst>
              <a:path extrusionOk="0" h="51435" w="52070">
                <a:moveTo>
                  <a:pt x="51460" y="0"/>
                </a:moveTo>
                <a:lnTo>
                  <a:pt x="0" y="0"/>
                </a:lnTo>
                <a:lnTo>
                  <a:pt x="0" y="26911"/>
                </a:lnTo>
                <a:lnTo>
                  <a:pt x="1899" y="36318"/>
                </a:lnTo>
                <a:lnTo>
                  <a:pt x="7078" y="44000"/>
                </a:lnTo>
                <a:lnTo>
                  <a:pt x="14760" y="49180"/>
                </a:lnTo>
                <a:lnTo>
                  <a:pt x="24168" y="51079"/>
                </a:lnTo>
                <a:lnTo>
                  <a:pt x="27292" y="51079"/>
                </a:lnTo>
                <a:lnTo>
                  <a:pt x="36699" y="49180"/>
                </a:lnTo>
                <a:lnTo>
                  <a:pt x="44381" y="44000"/>
                </a:lnTo>
                <a:lnTo>
                  <a:pt x="46330" y="41109"/>
                </a:lnTo>
                <a:lnTo>
                  <a:pt x="16332" y="41109"/>
                </a:lnTo>
                <a:lnTo>
                  <a:pt x="9969" y="34747"/>
                </a:lnTo>
                <a:lnTo>
                  <a:pt x="9969" y="9969"/>
                </a:lnTo>
                <a:lnTo>
                  <a:pt x="51460" y="9969"/>
                </a:lnTo>
                <a:lnTo>
                  <a:pt x="51460" y="0"/>
                </a:lnTo>
                <a:close/>
              </a:path>
              <a:path extrusionOk="0" h="51435" w="52070">
                <a:moveTo>
                  <a:pt x="51460" y="9969"/>
                </a:moveTo>
                <a:lnTo>
                  <a:pt x="41490" y="9969"/>
                </a:lnTo>
                <a:lnTo>
                  <a:pt x="41490" y="34747"/>
                </a:lnTo>
                <a:lnTo>
                  <a:pt x="35128" y="41109"/>
                </a:lnTo>
                <a:lnTo>
                  <a:pt x="46330" y="41109"/>
                </a:lnTo>
                <a:lnTo>
                  <a:pt x="49561" y="36318"/>
                </a:lnTo>
                <a:lnTo>
                  <a:pt x="51460" y="26911"/>
                </a:lnTo>
                <a:lnTo>
                  <a:pt x="51460" y="9969"/>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103" name="Google Shape;103;p3"/>
          <p:cNvSpPr/>
          <p:nvPr/>
        </p:nvSpPr>
        <p:spPr>
          <a:xfrm>
            <a:off x="9399069" y="4441773"/>
            <a:ext cx="48815" cy="48220"/>
          </a:xfrm>
          <a:custGeom>
            <a:rect b="b" l="l" r="r" t="t"/>
            <a:pathLst>
              <a:path extrusionOk="0" h="51435" w="52070">
                <a:moveTo>
                  <a:pt x="51460" y="0"/>
                </a:moveTo>
                <a:lnTo>
                  <a:pt x="0" y="0"/>
                </a:lnTo>
                <a:lnTo>
                  <a:pt x="0" y="27038"/>
                </a:lnTo>
                <a:lnTo>
                  <a:pt x="1899" y="36445"/>
                </a:lnTo>
                <a:lnTo>
                  <a:pt x="7078" y="44127"/>
                </a:lnTo>
                <a:lnTo>
                  <a:pt x="14760" y="49307"/>
                </a:lnTo>
                <a:lnTo>
                  <a:pt x="24168" y="51206"/>
                </a:lnTo>
                <a:lnTo>
                  <a:pt x="27305" y="51206"/>
                </a:lnTo>
                <a:lnTo>
                  <a:pt x="36704" y="49307"/>
                </a:lnTo>
                <a:lnTo>
                  <a:pt x="44383" y="44127"/>
                </a:lnTo>
                <a:lnTo>
                  <a:pt x="46331" y="41236"/>
                </a:lnTo>
                <a:lnTo>
                  <a:pt x="16332" y="41236"/>
                </a:lnTo>
                <a:lnTo>
                  <a:pt x="9969" y="34874"/>
                </a:lnTo>
                <a:lnTo>
                  <a:pt x="9969" y="9969"/>
                </a:lnTo>
                <a:lnTo>
                  <a:pt x="51460" y="9969"/>
                </a:lnTo>
                <a:lnTo>
                  <a:pt x="51460" y="0"/>
                </a:lnTo>
                <a:close/>
              </a:path>
              <a:path extrusionOk="0" h="51435" w="52070">
                <a:moveTo>
                  <a:pt x="51460" y="9969"/>
                </a:moveTo>
                <a:lnTo>
                  <a:pt x="41490" y="9969"/>
                </a:lnTo>
                <a:lnTo>
                  <a:pt x="41490" y="34874"/>
                </a:lnTo>
                <a:lnTo>
                  <a:pt x="35128" y="41236"/>
                </a:lnTo>
                <a:lnTo>
                  <a:pt x="46331" y="41236"/>
                </a:lnTo>
                <a:lnTo>
                  <a:pt x="49561" y="36445"/>
                </a:lnTo>
                <a:lnTo>
                  <a:pt x="51460" y="27038"/>
                </a:lnTo>
                <a:lnTo>
                  <a:pt x="51460" y="9969"/>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104" name="Google Shape;104;p3"/>
          <p:cNvSpPr/>
          <p:nvPr/>
        </p:nvSpPr>
        <p:spPr>
          <a:xfrm>
            <a:off x="9238964" y="4383412"/>
            <a:ext cx="38695" cy="38695"/>
          </a:xfrm>
          <a:custGeom>
            <a:rect b="b" l="l" r="r" t="t"/>
            <a:pathLst>
              <a:path extrusionOk="0" h="41275" w="41275">
                <a:moveTo>
                  <a:pt x="21107" y="0"/>
                </a:moveTo>
                <a:lnTo>
                  <a:pt x="20053" y="0"/>
                </a:lnTo>
                <a:lnTo>
                  <a:pt x="12247" y="1575"/>
                </a:lnTo>
                <a:lnTo>
                  <a:pt x="5873" y="5873"/>
                </a:lnTo>
                <a:lnTo>
                  <a:pt x="1575" y="12247"/>
                </a:lnTo>
                <a:lnTo>
                  <a:pt x="0" y="20053"/>
                </a:lnTo>
                <a:lnTo>
                  <a:pt x="0" y="21107"/>
                </a:lnTo>
                <a:lnTo>
                  <a:pt x="1575" y="28912"/>
                </a:lnTo>
                <a:lnTo>
                  <a:pt x="5873" y="35286"/>
                </a:lnTo>
                <a:lnTo>
                  <a:pt x="12247" y="39584"/>
                </a:lnTo>
                <a:lnTo>
                  <a:pt x="20053" y="41160"/>
                </a:lnTo>
                <a:lnTo>
                  <a:pt x="21107" y="41160"/>
                </a:lnTo>
                <a:lnTo>
                  <a:pt x="28912" y="39584"/>
                </a:lnTo>
                <a:lnTo>
                  <a:pt x="35286" y="35286"/>
                </a:lnTo>
                <a:lnTo>
                  <a:pt x="38048" y="31191"/>
                </a:lnTo>
                <a:lnTo>
                  <a:pt x="14490" y="31191"/>
                </a:lnTo>
                <a:lnTo>
                  <a:pt x="9956" y="26670"/>
                </a:lnTo>
                <a:lnTo>
                  <a:pt x="9956" y="14490"/>
                </a:lnTo>
                <a:lnTo>
                  <a:pt x="14490" y="9969"/>
                </a:lnTo>
                <a:lnTo>
                  <a:pt x="38048" y="9969"/>
                </a:lnTo>
                <a:lnTo>
                  <a:pt x="35286" y="5873"/>
                </a:lnTo>
                <a:lnTo>
                  <a:pt x="28912" y="1575"/>
                </a:lnTo>
                <a:lnTo>
                  <a:pt x="21107" y="0"/>
                </a:lnTo>
                <a:close/>
              </a:path>
              <a:path extrusionOk="0" h="41275" w="41275">
                <a:moveTo>
                  <a:pt x="38048" y="9969"/>
                </a:moveTo>
                <a:lnTo>
                  <a:pt x="26669" y="9969"/>
                </a:lnTo>
                <a:lnTo>
                  <a:pt x="31191" y="14490"/>
                </a:lnTo>
                <a:lnTo>
                  <a:pt x="31191" y="26670"/>
                </a:lnTo>
                <a:lnTo>
                  <a:pt x="26669" y="31191"/>
                </a:lnTo>
                <a:lnTo>
                  <a:pt x="38048" y="31191"/>
                </a:lnTo>
                <a:lnTo>
                  <a:pt x="39584" y="28912"/>
                </a:lnTo>
                <a:lnTo>
                  <a:pt x="41160" y="21107"/>
                </a:lnTo>
                <a:lnTo>
                  <a:pt x="41160" y="20053"/>
                </a:lnTo>
                <a:lnTo>
                  <a:pt x="39584" y="12247"/>
                </a:lnTo>
                <a:lnTo>
                  <a:pt x="38048" y="9969"/>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105" name="Google Shape;105;p3"/>
          <p:cNvSpPr/>
          <p:nvPr/>
        </p:nvSpPr>
        <p:spPr>
          <a:xfrm>
            <a:off x="9393843" y="4383412"/>
            <a:ext cx="38695" cy="38695"/>
          </a:xfrm>
          <a:custGeom>
            <a:rect b="b" l="l" r="r" t="t"/>
            <a:pathLst>
              <a:path extrusionOk="0" h="41275" w="41275">
                <a:moveTo>
                  <a:pt x="21107" y="0"/>
                </a:moveTo>
                <a:lnTo>
                  <a:pt x="20053" y="0"/>
                </a:lnTo>
                <a:lnTo>
                  <a:pt x="12247" y="1575"/>
                </a:lnTo>
                <a:lnTo>
                  <a:pt x="5873" y="5873"/>
                </a:lnTo>
                <a:lnTo>
                  <a:pt x="1575" y="12247"/>
                </a:lnTo>
                <a:lnTo>
                  <a:pt x="0" y="20053"/>
                </a:lnTo>
                <a:lnTo>
                  <a:pt x="0" y="21107"/>
                </a:lnTo>
                <a:lnTo>
                  <a:pt x="1575" y="28912"/>
                </a:lnTo>
                <a:lnTo>
                  <a:pt x="5873" y="35286"/>
                </a:lnTo>
                <a:lnTo>
                  <a:pt x="12247" y="39584"/>
                </a:lnTo>
                <a:lnTo>
                  <a:pt x="20053" y="41160"/>
                </a:lnTo>
                <a:lnTo>
                  <a:pt x="21107" y="41160"/>
                </a:lnTo>
                <a:lnTo>
                  <a:pt x="28912" y="39584"/>
                </a:lnTo>
                <a:lnTo>
                  <a:pt x="35286" y="35286"/>
                </a:lnTo>
                <a:lnTo>
                  <a:pt x="38048" y="31191"/>
                </a:lnTo>
                <a:lnTo>
                  <a:pt x="14490" y="31191"/>
                </a:lnTo>
                <a:lnTo>
                  <a:pt x="9969" y="26670"/>
                </a:lnTo>
                <a:lnTo>
                  <a:pt x="9969" y="14490"/>
                </a:lnTo>
                <a:lnTo>
                  <a:pt x="14490" y="9969"/>
                </a:lnTo>
                <a:lnTo>
                  <a:pt x="38048" y="9969"/>
                </a:lnTo>
                <a:lnTo>
                  <a:pt x="35286" y="5873"/>
                </a:lnTo>
                <a:lnTo>
                  <a:pt x="28912" y="1575"/>
                </a:lnTo>
                <a:lnTo>
                  <a:pt x="21107" y="0"/>
                </a:lnTo>
                <a:close/>
              </a:path>
              <a:path extrusionOk="0" h="41275" w="41275">
                <a:moveTo>
                  <a:pt x="38048" y="9969"/>
                </a:moveTo>
                <a:lnTo>
                  <a:pt x="26669" y="9969"/>
                </a:lnTo>
                <a:lnTo>
                  <a:pt x="31191" y="14490"/>
                </a:lnTo>
                <a:lnTo>
                  <a:pt x="31191" y="26670"/>
                </a:lnTo>
                <a:lnTo>
                  <a:pt x="26669" y="31191"/>
                </a:lnTo>
                <a:lnTo>
                  <a:pt x="38048" y="31191"/>
                </a:lnTo>
                <a:lnTo>
                  <a:pt x="39584" y="28912"/>
                </a:lnTo>
                <a:lnTo>
                  <a:pt x="41160" y="21107"/>
                </a:lnTo>
                <a:lnTo>
                  <a:pt x="41160" y="20053"/>
                </a:lnTo>
                <a:lnTo>
                  <a:pt x="39584" y="12247"/>
                </a:lnTo>
                <a:lnTo>
                  <a:pt x="38048" y="9969"/>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106" name="Google Shape;106;p3"/>
          <p:cNvSpPr/>
          <p:nvPr/>
        </p:nvSpPr>
        <p:spPr>
          <a:xfrm>
            <a:off x="9205270" y="4286834"/>
            <a:ext cx="260996" cy="76807"/>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107" name="Google Shape;107;p3"/>
          <p:cNvSpPr/>
          <p:nvPr/>
        </p:nvSpPr>
        <p:spPr>
          <a:xfrm>
            <a:off x="9335765" y="2636986"/>
            <a:ext cx="167283" cy="170259"/>
          </a:xfrm>
          <a:custGeom>
            <a:rect b="b" l="l" r="r" t="t"/>
            <a:pathLst>
              <a:path extrusionOk="0" h="181610" w="178435">
                <a:moveTo>
                  <a:pt x="0" y="181559"/>
                </a:moveTo>
                <a:lnTo>
                  <a:pt x="177939" y="181559"/>
                </a:lnTo>
                <a:lnTo>
                  <a:pt x="177939" y="0"/>
                </a:lnTo>
                <a:lnTo>
                  <a:pt x="0" y="0"/>
                </a:lnTo>
                <a:lnTo>
                  <a:pt x="0" y="181559"/>
                </a:lnTo>
                <a:close/>
              </a:path>
            </a:pathLst>
          </a:custGeom>
          <a:solidFill>
            <a:srgbClr val="FF401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108" name="Google Shape;108;p3"/>
          <p:cNvSpPr/>
          <p:nvPr/>
        </p:nvSpPr>
        <p:spPr>
          <a:xfrm>
            <a:off x="9168957" y="2466763"/>
            <a:ext cx="333970" cy="340519"/>
          </a:xfrm>
          <a:custGeom>
            <a:rect b="b" l="l" r="r" t="t"/>
            <a:pathLst>
              <a:path extrusionOk="0" h="363220" w="356235">
                <a:moveTo>
                  <a:pt x="177961" y="0"/>
                </a:moveTo>
                <a:lnTo>
                  <a:pt x="129668" y="6482"/>
                </a:lnTo>
                <a:lnTo>
                  <a:pt x="86298" y="24786"/>
                </a:lnTo>
                <a:lnTo>
                  <a:pt x="49552" y="53177"/>
                </a:lnTo>
                <a:lnTo>
                  <a:pt x="21162" y="89925"/>
                </a:lnTo>
                <a:lnTo>
                  <a:pt x="2858" y="133299"/>
                </a:lnTo>
                <a:lnTo>
                  <a:pt x="0" y="154574"/>
                </a:lnTo>
                <a:lnTo>
                  <a:pt x="0" y="208561"/>
                </a:lnTo>
                <a:lnTo>
                  <a:pt x="21162" y="273210"/>
                </a:lnTo>
                <a:lnTo>
                  <a:pt x="49552" y="309958"/>
                </a:lnTo>
                <a:lnTo>
                  <a:pt x="86298" y="338349"/>
                </a:lnTo>
                <a:lnTo>
                  <a:pt x="129668" y="356653"/>
                </a:lnTo>
                <a:lnTo>
                  <a:pt x="177866" y="363131"/>
                </a:lnTo>
                <a:lnTo>
                  <a:pt x="177997" y="363131"/>
                </a:lnTo>
                <a:lnTo>
                  <a:pt x="226201" y="356653"/>
                </a:lnTo>
                <a:lnTo>
                  <a:pt x="269574" y="338349"/>
                </a:lnTo>
                <a:lnTo>
                  <a:pt x="306322" y="309958"/>
                </a:lnTo>
                <a:lnTo>
                  <a:pt x="334714" y="273210"/>
                </a:lnTo>
                <a:lnTo>
                  <a:pt x="353018" y="229836"/>
                </a:lnTo>
                <a:lnTo>
                  <a:pt x="355876" y="208561"/>
                </a:lnTo>
                <a:lnTo>
                  <a:pt x="355876" y="154574"/>
                </a:lnTo>
                <a:lnTo>
                  <a:pt x="334714" y="89925"/>
                </a:lnTo>
                <a:lnTo>
                  <a:pt x="306322" y="53177"/>
                </a:lnTo>
                <a:lnTo>
                  <a:pt x="269574" y="24786"/>
                </a:lnTo>
                <a:lnTo>
                  <a:pt x="226201" y="6482"/>
                </a:lnTo>
                <a:lnTo>
                  <a:pt x="177961" y="0"/>
                </a:lnTo>
                <a:close/>
              </a:path>
            </a:pathLst>
          </a:custGeom>
          <a:solidFill>
            <a:srgbClr val="FF401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109" name="Google Shape;109;p3"/>
          <p:cNvSpPr/>
          <p:nvPr/>
        </p:nvSpPr>
        <p:spPr>
          <a:xfrm>
            <a:off x="9235865" y="2546308"/>
            <a:ext cx="199548" cy="210967"/>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110" name="Google Shape;110;p3"/>
          <p:cNvSpPr/>
          <p:nvPr/>
        </p:nvSpPr>
        <p:spPr>
          <a:xfrm>
            <a:off x="9209538" y="2516699"/>
            <a:ext cx="253603" cy="130373"/>
          </a:xfrm>
          <a:custGeom>
            <a:rect b="b" l="l" r="r" t="t"/>
            <a:pathLst>
              <a:path extrusionOk="0" h="139064" w="270510">
                <a:moveTo>
                  <a:pt x="159945" y="23622"/>
                </a:moveTo>
                <a:lnTo>
                  <a:pt x="134594" y="23622"/>
                </a:lnTo>
                <a:lnTo>
                  <a:pt x="258229" y="138760"/>
                </a:lnTo>
                <a:lnTo>
                  <a:pt x="263677" y="138557"/>
                </a:lnTo>
                <a:lnTo>
                  <a:pt x="270167" y="131597"/>
                </a:lnTo>
                <a:lnTo>
                  <a:pt x="269976" y="126149"/>
                </a:lnTo>
                <a:lnTo>
                  <a:pt x="159945" y="23622"/>
                </a:lnTo>
                <a:close/>
              </a:path>
              <a:path extrusionOk="0" h="139064" w="270510">
                <a:moveTo>
                  <a:pt x="134594" y="0"/>
                </a:moveTo>
                <a:lnTo>
                  <a:pt x="2692" y="122897"/>
                </a:lnTo>
                <a:lnTo>
                  <a:pt x="1041" y="124498"/>
                </a:lnTo>
                <a:lnTo>
                  <a:pt x="88" y="126682"/>
                </a:lnTo>
                <a:lnTo>
                  <a:pt x="0" y="133731"/>
                </a:lnTo>
                <a:lnTo>
                  <a:pt x="3797" y="137642"/>
                </a:lnTo>
                <a:lnTo>
                  <a:pt x="10718" y="137744"/>
                </a:lnTo>
                <a:lnTo>
                  <a:pt x="12827" y="136956"/>
                </a:lnTo>
                <a:lnTo>
                  <a:pt x="14439" y="135509"/>
                </a:lnTo>
                <a:lnTo>
                  <a:pt x="134594" y="23622"/>
                </a:lnTo>
                <a:lnTo>
                  <a:pt x="159945" y="23622"/>
                </a:lnTo>
                <a:lnTo>
                  <a:pt x="134594"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111" name="Google Shape;111;p3"/>
          <p:cNvSpPr/>
          <p:nvPr/>
        </p:nvSpPr>
        <p:spPr>
          <a:xfrm>
            <a:off x="9403621" y="2547356"/>
            <a:ext cx="21431" cy="45244"/>
          </a:xfrm>
          <a:custGeom>
            <a:rect b="b" l="l" r="r" t="t"/>
            <a:pathLst>
              <a:path extrusionOk="0" h="48260" w="22860">
                <a:moveTo>
                  <a:pt x="22809" y="0"/>
                </a:moveTo>
                <a:lnTo>
                  <a:pt x="0" y="0"/>
                </a:lnTo>
                <a:lnTo>
                  <a:pt x="0" y="26593"/>
                </a:lnTo>
                <a:lnTo>
                  <a:pt x="22809" y="47853"/>
                </a:lnTo>
                <a:lnTo>
                  <a:pt x="22809"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112" name="Google Shape;112;p3"/>
          <p:cNvSpPr txBox="1"/>
          <p:nvPr/>
        </p:nvSpPr>
        <p:spPr>
          <a:xfrm>
            <a:off x="9597838" y="2419138"/>
            <a:ext cx="1801416" cy="2658003"/>
          </a:xfrm>
          <a:prstGeom prst="rect">
            <a:avLst/>
          </a:prstGeom>
          <a:noFill/>
          <a:ln>
            <a:noFill/>
          </a:ln>
        </p:spPr>
        <p:txBody>
          <a:bodyPr anchorCtr="0" anchor="t" bIns="0" lIns="0" spcFirstLastPara="1" rIns="0" wrap="square" tIns="11900">
            <a:spAutoFit/>
          </a:bodyPr>
          <a:lstStyle/>
          <a:p>
            <a:pPr indent="0" lvl="0" marL="11906" marR="0" rtl="0" algn="l">
              <a:lnSpc>
                <a:spcPct val="118311"/>
              </a:lnSpc>
              <a:spcBef>
                <a:spcPts val="0"/>
              </a:spcBef>
              <a:spcAft>
                <a:spcPts val="0"/>
              </a:spcAft>
              <a:buNone/>
            </a:pPr>
            <a:r>
              <a:rPr b="1" lang="en-US" sz="1125">
                <a:solidFill>
                  <a:srgbClr val="F04E2F"/>
                </a:solidFill>
                <a:latin typeface="Roboto"/>
                <a:ea typeface="Roboto"/>
                <a:cs typeface="Roboto"/>
                <a:sym typeface="Roboto"/>
              </a:rPr>
              <a:t>Infrastructure Engineering</a:t>
            </a:r>
            <a:endParaRPr sz="1125">
              <a:solidFill>
                <a:schemeClr val="dk1"/>
              </a:solidFill>
              <a:latin typeface="Roboto"/>
              <a:ea typeface="Roboto"/>
              <a:cs typeface="Roboto"/>
              <a:sym typeface="Roboto"/>
            </a:endParaRPr>
          </a:p>
          <a:p>
            <a:pPr indent="-106560" lvl="0" marL="225623" marR="0" rtl="0" algn="l">
              <a:lnSpc>
                <a:spcPct val="118234"/>
              </a:lnSpc>
              <a:spcBef>
                <a:spcPts val="0"/>
              </a:spcBef>
              <a:spcAft>
                <a:spcPts val="0"/>
              </a:spcAft>
              <a:buClr>
                <a:srgbClr val="58595B"/>
              </a:buClr>
              <a:buSzPts val="1031"/>
              <a:buFont typeface="Roboto Light"/>
              <a:buChar char="•"/>
            </a:pPr>
            <a:r>
              <a:rPr lang="en-US" sz="1031">
                <a:solidFill>
                  <a:srgbClr val="58595B"/>
                </a:solidFill>
                <a:latin typeface="Roboto Light"/>
                <a:ea typeface="Roboto Light"/>
                <a:cs typeface="Roboto Light"/>
                <a:sym typeface="Roboto Light"/>
              </a:rPr>
              <a:t>Construction Management</a:t>
            </a:r>
            <a:endParaRPr sz="1031">
              <a:solidFill>
                <a:schemeClr val="dk1"/>
              </a:solidFill>
              <a:latin typeface="Roboto Light"/>
              <a:ea typeface="Roboto Light"/>
              <a:cs typeface="Roboto Light"/>
              <a:sym typeface="Roboto Light"/>
            </a:endParaRPr>
          </a:p>
          <a:p>
            <a:pPr indent="-106560" lvl="0" marL="225623" marR="0" rtl="0" algn="l">
              <a:spcBef>
                <a:spcPts val="150"/>
              </a:spcBef>
              <a:spcAft>
                <a:spcPts val="0"/>
              </a:spcAft>
              <a:buClr>
                <a:srgbClr val="58595B"/>
              </a:buClr>
              <a:buSzPts val="1031"/>
              <a:buFont typeface="Roboto Light"/>
              <a:buChar char="•"/>
            </a:pPr>
            <a:r>
              <a:rPr lang="en-US" sz="1031">
                <a:solidFill>
                  <a:srgbClr val="58595B"/>
                </a:solidFill>
                <a:latin typeface="Roboto Light"/>
                <a:ea typeface="Roboto Light"/>
                <a:cs typeface="Roboto Light"/>
                <a:sym typeface="Roboto Light"/>
              </a:rPr>
              <a:t>Big-Build Concept</a:t>
            </a:r>
            <a:endParaRPr sz="1031">
              <a:solidFill>
                <a:schemeClr val="dk1"/>
              </a:solidFill>
              <a:latin typeface="Roboto Light"/>
              <a:ea typeface="Roboto Light"/>
              <a:cs typeface="Roboto Light"/>
              <a:sym typeface="Roboto Light"/>
            </a:endParaRPr>
          </a:p>
          <a:p>
            <a:pPr indent="0" lvl="0" marL="11906" marR="0" rtl="0" algn="l">
              <a:lnSpc>
                <a:spcPct val="118311"/>
              </a:lnSpc>
              <a:spcBef>
                <a:spcPts val="188"/>
              </a:spcBef>
              <a:spcAft>
                <a:spcPts val="0"/>
              </a:spcAft>
              <a:buNone/>
            </a:pPr>
            <a:r>
              <a:rPr b="1" lang="en-US" sz="1125">
                <a:solidFill>
                  <a:srgbClr val="F04E2F"/>
                </a:solidFill>
                <a:latin typeface="Roboto"/>
                <a:ea typeface="Roboto"/>
                <a:cs typeface="Roboto"/>
                <a:sym typeface="Roboto"/>
              </a:rPr>
              <a:t>I.T. &amp; STEAM</a:t>
            </a:r>
            <a:endParaRPr sz="1125">
              <a:solidFill>
                <a:schemeClr val="dk1"/>
              </a:solidFill>
              <a:latin typeface="Roboto"/>
              <a:ea typeface="Roboto"/>
              <a:cs typeface="Roboto"/>
              <a:sym typeface="Roboto"/>
            </a:endParaRPr>
          </a:p>
          <a:p>
            <a:pPr indent="-106560" lvl="0" marL="225623" marR="0" rtl="0" algn="l">
              <a:lnSpc>
                <a:spcPct val="118234"/>
              </a:lnSpc>
              <a:spcBef>
                <a:spcPts val="0"/>
              </a:spcBef>
              <a:spcAft>
                <a:spcPts val="0"/>
              </a:spcAft>
              <a:buClr>
                <a:srgbClr val="58595B"/>
              </a:buClr>
              <a:buSzPts val="1031"/>
              <a:buFont typeface="Roboto Light"/>
              <a:buChar char="•"/>
            </a:pPr>
            <a:r>
              <a:rPr lang="en-US" sz="1031">
                <a:solidFill>
                  <a:srgbClr val="58595B"/>
                </a:solidFill>
                <a:latin typeface="Roboto Light"/>
                <a:ea typeface="Roboto Light"/>
                <a:cs typeface="Roboto Light"/>
                <a:sym typeface="Roboto Light"/>
              </a:rPr>
              <a:t>Cybersecurity</a:t>
            </a:r>
            <a:endParaRPr sz="1031">
              <a:solidFill>
                <a:schemeClr val="dk1"/>
              </a:solidFill>
              <a:latin typeface="Roboto Light"/>
              <a:ea typeface="Roboto Light"/>
              <a:cs typeface="Roboto Light"/>
              <a:sym typeface="Roboto Light"/>
            </a:endParaRPr>
          </a:p>
          <a:p>
            <a:pPr indent="-106560" lvl="0" marL="225623" marR="0" rtl="0" algn="l">
              <a:spcBef>
                <a:spcPts val="150"/>
              </a:spcBef>
              <a:spcAft>
                <a:spcPts val="0"/>
              </a:spcAft>
              <a:buClr>
                <a:srgbClr val="58595B"/>
              </a:buClr>
              <a:buSzPts val="1031"/>
              <a:buFont typeface="Roboto Light"/>
              <a:buChar char="•"/>
            </a:pPr>
            <a:r>
              <a:rPr lang="en-US" sz="1031">
                <a:solidFill>
                  <a:srgbClr val="58595B"/>
                </a:solidFill>
                <a:latin typeface="Roboto Light"/>
                <a:ea typeface="Roboto Light"/>
                <a:cs typeface="Roboto Light"/>
                <a:sym typeface="Roboto Light"/>
              </a:rPr>
              <a:t>Data Science</a:t>
            </a:r>
            <a:endParaRPr sz="1031">
              <a:solidFill>
                <a:schemeClr val="dk1"/>
              </a:solidFill>
              <a:latin typeface="Roboto Light"/>
              <a:ea typeface="Roboto Light"/>
              <a:cs typeface="Roboto Light"/>
              <a:sym typeface="Roboto Light"/>
            </a:endParaRPr>
          </a:p>
          <a:p>
            <a:pPr indent="-106560" lvl="0" marL="225623" marR="0" rtl="0" algn="l">
              <a:spcBef>
                <a:spcPts val="150"/>
              </a:spcBef>
              <a:spcAft>
                <a:spcPts val="0"/>
              </a:spcAft>
              <a:buClr>
                <a:srgbClr val="58595B"/>
              </a:buClr>
              <a:buSzPts val="1031"/>
              <a:buFont typeface="Roboto Light"/>
              <a:buChar char="•"/>
            </a:pPr>
            <a:r>
              <a:rPr lang="en-US" sz="1031">
                <a:solidFill>
                  <a:srgbClr val="58595B"/>
                </a:solidFill>
                <a:latin typeface="Roboto Light"/>
                <a:ea typeface="Roboto Light"/>
                <a:cs typeface="Roboto Light"/>
                <a:sym typeface="Roboto Light"/>
              </a:rPr>
              <a:t>Design Thinking</a:t>
            </a:r>
            <a:endParaRPr sz="1031">
              <a:solidFill>
                <a:schemeClr val="dk1"/>
              </a:solidFill>
              <a:latin typeface="Roboto Light"/>
              <a:ea typeface="Roboto Light"/>
              <a:cs typeface="Roboto Light"/>
              <a:sym typeface="Roboto Light"/>
            </a:endParaRPr>
          </a:p>
          <a:p>
            <a:pPr indent="-106560" lvl="0" marL="225623" marR="0" rtl="0" algn="l">
              <a:spcBef>
                <a:spcPts val="150"/>
              </a:spcBef>
              <a:spcAft>
                <a:spcPts val="0"/>
              </a:spcAft>
              <a:buClr>
                <a:srgbClr val="58595B"/>
              </a:buClr>
              <a:buSzPts val="1031"/>
              <a:buFont typeface="Roboto Light"/>
              <a:buChar char="•"/>
            </a:pPr>
            <a:r>
              <a:rPr lang="en-US" sz="1031">
                <a:solidFill>
                  <a:srgbClr val="58595B"/>
                </a:solidFill>
                <a:latin typeface="Roboto Light"/>
                <a:ea typeface="Roboto Light"/>
                <a:cs typeface="Roboto Light"/>
                <a:sym typeface="Roboto Light"/>
              </a:rPr>
              <a:t>Virtual Reality/Augmented Reality</a:t>
            </a:r>
            <a:endParaRPr sz="1031">
              <a:solidFill>
                <a:schemeClr val="dk1"/>
              </a:solidFill>
              <a:latin typeface="Roboto Light"/>
              <a:ea typeface="Roboto Light"/>
              <a:cs typeface="Roboto Light"/>
              <a:sym typeface="Roboto Light"/>
            </a:endParaRPr>
          </a:p>
          <a:p>
            <a:pPr indent="-106560" lvl="0" marL="225623" marR="0" rtl="0" algn="l">
              <a:spcBef>
                <a:spcPts val="150"/>
              </a:spcBef>
              <a:spcAft>
                <a:spcPts val="0"/>
              </a:spcAft>
              <a:buClr>
                <a:srgbClr val="58595B"/>
              </a:buClr>
              <a:buSzPts val="1031"/>
              <a:buFont typeface="Roboto Light"/>
              <a:buChar char="•"/>
            </a:pPr>
            <a:r>
              <a:rPr lang="en-US" sz="1031">
                <a:solidFill>
                  <a:srgbClr val="58595B"/>
                </a:solidFill>
                <a:latin typeface="Roboto Light"/>
                <a:ea typeface="Roboto Light"/>
                <a:cs typeface="Roboto Light"/>
                <a:sym typeface="Roboto Light"/>
              </a:rPr>
              <a:t>Robotics</a:t>
            </a:r>
            <a:endParaRPr sz="1031">
              <a:solidFill>
                <a:schemeClr val="dk1"/>
              </a:solidFill>
              <a:latin typeface="Roboto Light"/>
              <a:ea typeface="Roboto Light"/>
              <a:cs typeface="Roboto Light"/>
              <a:sym typeface="Roboto Light"/>
            </a:endParaRPr>
          </a:p>
          <a:p>
            <a:pPr indent="0" lvl="0" marL="11906" marR="0" rtl="0" algn="l">
              <a:lnSpc>
                <a:spcPct val="118311"/>
              </a:lnSpc>
              <a:spcBef>
                <a:spcPts val="191"/>
              </a:spcBef>
              <a:spcAft>
                <a:spcPts val="0"/>
              </a:spcAft>
              <a:buNone/>
            </a:pPr>
            <a:r>
              <a:rPr b="1" lang="en-US" sz="1125">
                <a:solidFill>
                  <a:srgbClr val="F04E2F"/>
                </a:solidFill>
                <a:latin typeface="Roboto"/>
                <a:ea typeface="Roboto"/>
                <a:cs typeface="Roboto"/>
                <a:sym typeface="Roboto"/>
              </a:rPr>
              <a:t>Transportation</a:t>
            </a:r>
            <a:endParaRPr sz="1125">
              <a:solidFill>
                <a:schemeClr val="dk1"/>
              </a:solidFill>
              <a:latin typeface="Roboto"/>
              <a:ea typeface="Roboto"/>
              <a:cs typeface="Roboto"/>
              <a:sym typeface="Roboto"/>
            </a:endParaRPr>
          </a:p>
          <a:p>
            <a:pPr indent="-106560" lvl="0" marL="225623" marR="0" rtl="0" algn="l">
              <a:lnSpc>
                <a:spcPct val="118234"/>
              </a:lnSpc>
              <a:spcBef>
                <a:spcPts val="0"/>
              </a:spcBef>
              <a:spcAft>
                <a:spcPts val="0"/>
              </a:spcAft>
              <a:buClr>
                <a:srgbClr val="58595B"/>
              </a:buClr>
              <a:buSzPts val="1031"/>
              <a:buFont typeface="Roboto Light"/>
              <a:buChar char="•"/>
            </a:pPr>
            <a:r>
              <a:rPr lang="en-US" sz="1031">
                <a:solidFill>
                  <a:srgbClr val="58595B"/>
                </a:solidFill>
                <a:latin typeface="Roboto Light"/>
                <a:ea typeface="Roboto Light"/>
                <a:cs typeface="Roboto Light"/>
                <a:sym typeface="Roboto Light"/>
              </a:rPr>
              <a:t>Auto Tech</a:t>
            </a:r>
            <a:endParaRPr sz="1031">
              <a:solidFill>
                <a:schemeClr val="dk1"/>
              </a:solidFill>
              <a:latin typeface="Roboto Light"/>
              <a:ea typeface="Roboto Light"/>
              <a:cs typeface="Roboto Light"/>
              <a:sym typeface="Roboto Light"/>
            </a:endParaRPr>
          </a:p>
          <a:p>
            <a:pPr indent="-106560" lvl="0" marL="225623" marR="0" rtl="0" algn="l">
              <a:spcBef>
                <a:spcPts val="150"/>
              </a:spcBef>
              <a:spcAft>
                <a:spcPts val="0"/>
              </a:spcAft>
              <a:buClr>
                <a:srgbClr val="58595B"/>
              </a:buClr>
              <a:buSzPts val="1031"/>
              <a:buFont typeface="Roboto Light"/>
              <a:buChar char="•"/>
            </a:pPr>
            <a:r>
              <a:rPr lang="en-US" sz="1031">
                <a:solidFill>
                  <a:srgbClr val="58595B"/>
                </a:solidFill>
                <a:latin typeface="Roboto Light"/>
                <a:ea typeface="Roboto Light"/>
                <a:cs typeface="Roboto Light"/>
                <a:sym typeface="Roboto Light"/>
              </a:rPr>
              <a:t>Aviation Maintenance</a:t>
            </a:r>
            <a:endParaRPr sz="1031">
              <a:solidFill>
                <a:srgbClr val="58595B"/>
              </a:solidFill>
              <a:latin typeface="Roboto Light"/>
              <a:ea typeface="Roboto Light"/>
              <a:cs typeface="Roboto Light"/>
              <a:sym typeface="Roboto Light"/>
            </a:endParaRPr>
          </a:p>
          <a:p>
            <a:pPr indent="-106560" lvl="0" marL="225623" marR="0" rtl="0" algn="l">
              <a:spcBef>
                <a:spcPts val="150"/>
              </a:spcBef>
              <a:spcAft>
                <a:spcPts val="0"/>
              </a:spcAft>
              <a:buClr>
                <a:srgbClr val="58595B"/>
              </a:buClr>
              <a:buSzPts val="1031"/>
              <a:buFont typeface="Roboto Light"/>
              <a:buChar char="•"/>
            </a:pPr>
            <a:r>
              <a:rPr lang="en-US" sz="1031">
                <a:solidFill>
                  <a:srgbClr val="58595B"/>
                </a:solidFill>
                <a:latin typeface="Roboto Light"/>
                <a:ea typeface="Roboto Light"/>
                <a:cs typeface="Roboto Light"/>
                <a:sym typeface="Roboto Light"/>
              </a:rPr>
              <a:t>Aviation Fundamentals</a:t>
            </a:r>
            <a:endParaRPr/>
          </a:p>
          <a:p>
            <a:pPr indent="-106560" lvl="0" marL="225623" marR="0" rtl="0" algn="l">
              <a:spcBef>
                <a:spcPts val="150"/>
              </a:spcBef>
              <a:spcAft>
                <a:spcPts val="0"/>
              </a:spcAft>
              <a:buClr>
                <a:srgbClr val="58595B"/>
              </a:buClr>
              <a:buSzPts val="1031"/>
              <a:buFont typeface="Roboto Light"/>
              <a:buChar char="•"/>
            </a:pPr>
            <a:r>
              <a:rPr lang="en-US" sz="1031">
                <a:solidFill>
                  <a:srgbClr val="58595B"/>
                </a:solidFill>
                <a:latin typeface="Roboto Light"/>
                <a:ea typeface="Roboto Light"/>
                <a:cs typeface="Roboto Light"/>
                <a:sym typeface="Roboto Light"/>
              </a:rPr>
              <a:t>Drone Piloting</a:t>
            </a:r>
            <a:endParaRPr sz="1031">
              <a:solidFill>
                <a:schemeClr val="dk1"/>
              </a:solidFill>
              <a:latin typeface="Roboto Light"/>
              <a:ea typeface="Roboto Light"/>
              <a:cs typeface="Roboto Light"/>
              <a:sym typeface="Roboto Light"/>
            </a:endParaRPr>
          </a:p>
        </p:txBody>
      </p:sp>
      <p:sp>
        <p:nvSpPr>
          <p:cNvPr id="113" name="Google Shape;113;p3"/>
          <p:cNvSpPr/>
          <p:nvPr/>
        </p:nvSpPr>
        <p:spPr>
          <a:xfrm>
            <a:off x="8692707" y="2466763"/>
            <a:ext cx="0" cy="3123009"/>
          </a:xfrm>
          <a:custGeom>
            <a:rect b="b" l="l" r="r" t="t"/>
            <a:pathLst>
              <a:path extrusionOk="0" h="3331209" w="120000">
                <a:moveTo>
                  <a:pt x="0" y="0"/>
                </a:moveTo>
                <a:lnTo>
                  <a:pt x="0" y="3330955"/>
                </a:lnTo>
              </a:path>
            </a:pathLst>
          </a:custGeom>
          <a:noFill/>
          <a:ln cap="flat" cmpd="sng" w="12700">
            <a:solidFill>
              <a:srgbClr val="D1D3D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pic>
        <p:nvPicPr>
          <p:cNvPr id="114" name="Google Shape;114;p3"/>
          <p:cNvPicPr preferRelativeResize="0"/>
          <p:nvPr/>
        </p:nvPicPr>
        <p:blipFill rotWithShape="1">
          <a:blip r:embed="rId7">
            <a:alphaModFix/>
          </a:blip>
          <a:srcRect b="0" l="0" r="0" t="0"/>
          <a:stretch/>
        </p:blipFill>
        <p:spPr>
          <a:xfrm>
            <a:off x="337930" y="1784924"/>
            <a:ext cx="5058213" cy="4122443"/>
          </a:xfrm>
          <a:prstGeom prst="rect">
            <a:avLst/>
          </a:prstGeom>
          <a:noFill/>
          <a:ln>
            <a:noFill/>
          </a:ln>
        </p:spPr>
      </p:pic>
      <p:pic>
        <p:nvPicPr>
          <p:cNvPr id="115" name="Google Shape;115;p3"/>
          <p:cNvPicPr preferRelativeResize="0"/>
          <p:nvPr/>
        </p:nvPicPr>
        <p:blipFill rotWithShape="1">
          <a:blip r:embed="rId8">
            <a:alphaModFix/>
          </a:blip>
          <a:srcRect b="0" l="0" r="0" t="0"/>
          <a:stretch/>
        </p:blipFill>
        <p:spPr>
          <a:xfrm>
            <a:off x="5689197" y="119489"/>
            <a:ext cx="3000197" cy="2043348"/>
          </a:xfrm>
          <a:prstGeom prst="rect">
            <a:avLst/>
          </a:prstGeom>
          <a:noFill/>
          <a:ln>
            <a:noFill/>
          </a:ln>
        </p:spPr>
      </p:pic>
      <p:pic>
        <p:nvPicPr>
          <p:cNvPr id="116" name="Google Shape;116;p3"/>
          <p:cNvPicPr preferRelativeResize="0"/>
          <p:nvPr/>
        </p:nvPicPr>
        <p:blipFill rotWithShape="1">
          <a:blip r:embed="rId9">
            <a:alphaModFix/>
          </a:blip>
          <a:srcRect b="0" l="0" r="0" t="0"/>
          <a:stretch/>
        </p:blipFill>
        <p:spPr>
          <a:xfrm>
            <a:off x="8689394" y="114797"/>
            <a:ext cx="2846016" cy="2067427"/>
          </a:xfrm>
          <a:prstGeom prst="rect">
            <a:avLst/>
          </a:prstGeom>
          <a:noFill/>
          <a:ln>
            <a:noFill/>
          </a:ln>
        </p:spPr>
      </p:pic>
      <p:pic>
        <p:nvPicPr>
          <p:cNvPr descr="A picture containing text&#10;&#10;Description automatically generated" id="117" name="Google Shape;117;p3"/>
          <p:cNvPicPr preferRelativeResize="0"/>
          <p:nvPr/>
        </p:nvPicPr>
        <p:blipFill rotWithShape="1">
          <a:blip r:embed="rId10">
            <a:alphaModFix/>
          </a:blip>
          <a:srcRect b="0" l="0" r="0" t="0"/>
          <a:stretch/>
        </p:blipFill>
        <p:spPr>
          <a:xfrm>
            <a:off x="8024935" y="5978286"/>
            <a:ext cx="4167065" cy="87971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4"/>
          <p:cNvSpPr txBox="1"/>
          <p:nvPr/>
        </p:nvSpPr>
        <p:spPr>
          <a:xfrm>
            <a:off x="5870443" y="1159113"/>
            <a:ext cx="6096000" cy="211661"/>
          </a:xfrm>
          <a:prstGeom prst="rect">
            <a:avLst/>
          </a:prstGeom>
          <a:solidFill>
            <a:srgbClr val="58595B">
              <a:alpha val="74901"/>
            </a:srgbClr>
          </a:solidFill>
          <a:ln>
            <a:noFill/>
          </a:ln>
        </p:spPr>
        <p:txBody>
          <a:bodyPr anchorCtr="0" anchor="t" bIns="0" lIns="0" spcFirstLastPara="1" rIns="0" wrap="square" tIns="9525">
            <a:spAutoFit/>
          </a:bodyPr>
          <a:lstStyle/>
          <a:p>
            <a:pPr indent="0" lvl="0" marL="53577" marR="0" rtl="0" algn="l">
              <a:spcBef>
                <a:spcPts val="0"/>
              </a:spcBef>
              <a:spcAft>
                <a:spcPts val="0"/>
              </a:spcAft>
              <a:buNone/>
            </a:pPr>
            <a:r>
              <a:rPr b="1" lang="en-US" sz="1313">
                <a:solidFill>
                  <a:srgbClr val="FFFFFF"/>
                </a:solidFill>
                <a:latin typeface="Roboto"/>
                <a:ea typeface="Roboto"/>
                <a:cs typeface="Roboto"/>
                <a:sym typeface="Roboto"/>
              </a:rPr>
              <a:t>Future Careers/Certifications</a:t>
            </a:r>
            <a:endParaRPr sz="1313">
              <a:solidFill>
                <a:schemeClr val="dk1"/>
              </a:solidFill>
              <a:latin typeface="Roboto"/>
              <a:ea typeface="Roboto"/>
              <a:cs typeface="Roboto"/>
              <a:sym typeface="Roboto"/>
            </a:endParaRPr>
          </a:p>
        </p:txBody>
      </p:sp>
      <p:sp>
        <p:nvSpPr>
          <p:cNvPr id="123" name="Google Shape;123;p4"/>
          <p:cNvSpPr txBox="1"/>
          <p:nvPr/>
        </p:nvSpPr>
        <p:spPr>
          <a:xfrm>
            <a:off x="5923609" y="5375407"/>
            <a:ext cx="936021" cy="214065"/>
          </a:xfrm>
          <a:prstGeom prst="rect">
            <a:avLst/>
          </a:prstGeom>
          <a:noFill/>
          <a:ln>
            <a:noFill/>
          </a:ln>
        </p:spPr>
        <p:txBody>
          <a:bodyPr anchorCtr="0" anchor="t" bIns="0" lIns="0" spcFirstLastPara="1" rIns="0" wrap="square" tIns="11900">
            <a:spAutoFit/>
          </a:bodyPr>
          <a:lstStyle/>
          <a:p>
            <a:pPr indent="0" lvl="0" marL="11906" marR="0" rtl="0" algn="l">
              <a:spcBef>
                <a:spcPts val="0"/>
              </a:spcBef>
              <a:spcAft>
                <a:spcPts val="0"/>
              </a:spcAft>
              <a:buNone/>
            </a:pPr>
            <a:r>
              <a:rPr b="1" lang="en-US" sz="1313">
                <a:solidFill>
                  <a:srgbClr val="58595B"/>
                </a:solidFill>
                <a:latin typeface="Roboto"/>
                <a:ea typeface="Roboto"/>
                <a:cs typeface="Roboto"/>
                <a:sym typeface="Roboto"/>
              </a:rPr>
              <a:t>Partners</a:t>
            </a:r>
            <a:endParaRPr sz="1313">
              <a:solidFill>
                <a:schemeClr val="dk1"/>
              </a:solidFill>
              <a:latin typeface="Roboto"/>
              <a:ea typeface="Roboto"/>
              <a:cs typeface="Roboto"/>
              <a:sym typeface="Roboto"/>
            </a:endParaRPr>
          </a:p>
        </p:txBody>
      </p:sp>
      <p:sp>
        <p:nvSpPr>
          <p:cNvPr id="124" name="Google Shape;124;p4"/>
          <p:cNvSpPr txBox="1"/>
          <p:nvPr/>
        </p:nvSpPr>
        <p:spPr>
          <a:xfrm>
            <a:off x="5847298" y="190920"/>
            <a:ext cx="5975152" cy="855202"/>
          </a:xfrm>
          <a:prstGeom prst="rect">
            <a:avLst/>
          </a:prstGeom>
          <a:noFill/>
          <a:ln>
            <a:noFill/>
          </a:ln>
        </p:spPr>
        <p:txBody>
          <a:bodyPr anchorCtr="0" anchor="t" bIns="0" lIns="0" spcFirstLastPara="1" rIns="0" wrap="square" tIns="21425">
            <a:spAutoFit/>
          </a:bodyPr>
          <a:lstStyle/>
          <a:p>
            <a:pPr indent="0" lvl="0" marL="11906" marR="4763" rtl="0" algn="l">
              <a:lnSpc>
                <a:spcPct val="116711"/>
              </a:lnSpc>
              <a:spcBef>
                <a:spcPts val="0"/>
              </a:spcBef>
              <a:spcAft>
                <a:spcPts val="0"/>
              </a:spcAft>
              <a:buNone/>
            </a:pPr>
            <a:r>
              <a:rPr lang="en-US" sz="1125">
                <a:solidFill>
                  <a:srgbClr val="58595B"/>
                </a:solidFill>
                <a:latin typeface="Roboto Light"/>
                <a:ea typeface="Roboto Light"/>
                <a:cs typeface="Roboto Light"/>
                <a:sym typeface="Roboto Light"/>
              </a:rPr>
              <a:t>The Advanced Manufacturing pathway helps fill industry’s skills gap by giving students unique opportunities to be trained on manufacturing trends. Whether it be computer numerical control (CNC) manufacturing systems, materials processing, or precision  measurement, students engage in hands-on learning with state-of-the-art CNC equipment including mills, lathes, water jets, routers, and plasma cutters.</a:t>
            </a:r>
            <a:endParaRPr sz="1125">
              <a:solidFill>
                <a:schemeClr val="dk1"/>
              </a:solidFill>
              <a:latin typeface="Roboto Light"/>
              <a:ea typeface="Roboto Light"/>
              <a:cs typeface="Roboto Light"/>
              <a:sym typeface="Roboto Light"/>
            </a:endParaRPr>
          </a:p>
        </p:txBody>
      </p:sp>
      <p:sp>
        <p:nvSpPr>
          <p:cNvPr id="125" name="Google Shape;125;p4"/>
          <p:cNvSpPr txBox="1"/>
          <p:nvPr/>
        </p:nvSpPr>
        <p:spPr>
          <a:xfrm>
            <a:off x="5870443" y="1388279"/>
            <a:ext cx="2999700" cy="3956400"/>
          </a:xfrm>
          <a:prstGeom prst="rect">
            <a:avLst/>
          </a:prstGeom>
          <a:noFill/>
          <a:ln>
            <a:noFill/>
          </a:ln>
        </p:spPr>
        <p:txBody>
          <a:bodyPr anchorCtr="0" anchor="t" bIns="0" lIns="0" spcFirstLastPara="1" rIns="0" wrap="square" tIns="11900">
            <a:spAutoFit/>
          </a:bodyPr>
          <a:lstStyle/>
          <a:p>
            <a:pPr indent="0" lvl="0" marL="11906" marR="0" rtl="0" algn="l">
              <a:lnSpc>
                <a:spcPct val="73944"/>
              </a:lnSpc>
              <a:spcBef>
                <a:spcPts val="0"/>
              </a:spcBef>
              <a:spcAft>
                <a:spcPts val="0"/>
              </a:spcAft>
              <a:buNone/>
            </a:pPr>
            <a:r>
              <a:rPr b="1" lang="en-US" sz="1800">
                <a:solidFill>
                  <a:srgbClr val="F04E2F"/>
                </a:solidFill>
                <a:latin typeface="Roboto"/>
                <a:ea typeface="Roboto"/>
                <a:cs typeface="Roboto"/>
                <a:sym typeface="Roboto"/>
              </a:rPr>
              <a:t>Careers</a:t>
            </a:r>
            <a:endParaRPr sz="1800">
              <a:solidFill>
                <a:schemeClr val="dk1"/>
              </a:solidFill>
              <a:latin typeface="Roboto"/>
              <a:ea typeface="Roboto"/>
              <a:cs typeface="Roboto"/>
              <a:sym typeface="Roboto"/>
            </a:endParaRPr>
          </a:p>
          <a:p>
            <a:pPr indent="-106560" lvl="0" marL="225623" marR="0" rtl="0" algn="l">
              <a:lnSpc>
                <a:spcPct val="87071"/>
              </a:lnSpc>
              <a:spcBef>
                <a:spcPts val="0"/>
              </a:spcBef>
              <a:spcAft>
                <a:spcPts val="0"/>
              </a:spcAft>
              <a:buClr>
                <a:srgbClr val="58595B"/>
              </a:buClr>
              <a:buSzPts val="1400"/>
              <a:buFont typeface="Roboto Light"/>
              <a:buChar char="•"/>
            </a:pPr>
            <a:r>
              <a:rPr lang="en-US" sz="1400">
                <a:solidFill>
                  <a:srgbClr val="58595B"/>
                </a:solidFill>
                <a:latin typeface="Roboto Light"/>
                <a:ea typeface="Roboto Light"/>
                <a:cs typeface="Roboto Light"/>
                <a:sym typeface="Roboto Light"/>
              </a:rPr>
              <a:t>CNC Machinist</a:t>
            </a:r>
            <a:endParaRPr sz="1400">
              <a:solidFill>
                <a:schemeClr val="dk1"/>
              </a:solidFill>
              <a:latin typeface="Roboto Light"/>
              <a:ea typeface="Roboto Light"/>
              <a:cs typeface="Roboto Light"/>
              <a:sym typeface="Roboto Light"/>
            </a:endParaRPr>
          </a:p>
          <a:p>
            <a:pPr indent="-106560" lvl="0" marL="225623" marR="0" rtl="0" algn="l">
              <a:spcBef>
                <a:spcPts val="150"/>
              </a:spcBef>
              <a:spcAft>
                <a:spcPts val="0"/>
              </a:spcAft>
              <a:buClr>
                <a:srgbClr val="58595B"/>
              </a:buClr>
              <a:buSzPts val="1400"/>
              <a:buFont typeface="Roboto Light"/>
              <a:buChar char="•"/>
            </a:pPr>
            <a:r>
              <a:rPr lang="en-US" sz="1400">
                <a:solidFill>
                  <a:srgbClr val="58595B"/>
                </a:solidFill>
                <a:latin typeface="Roboto Light"/>
                <a:ea typeface="Roboto Light"/>
                <a:cs typeface="Roboto Light"/>
                <a:sym typeface="Roboto Light"/>
              </a:rPr>
              <a:t>CNC Programmer</a:t>
            </a:r>
            <a:endParaRPr sz="1400">
              <a:solidFill>
                <a:schemeClr val="dk1"/>
              </a:solidFill>
              <a:latin typeface="Roboto Light"/>
              <a:ea typeface="Roboto Light"/>
              <a:cs typeface="Roboto Light"/>
              <a:sym typeface="Roboto Light"/>
            </a:endParaRPr>
          </a:p>
          <a:p>
            <a:pPr indent="-106560" lvl="0" marL="225623" marR="0" rtl="0" algn="l">
              <a:spcBef>
                <a:spcPts val="145"/>
              </a:spcBef>
              <a:spcAft>
                <a:spcPts val="0"/>
              </a:spcAft>
              <a:buClr>
                <a:srgbClr val="58595B"/>
              </a:buClr>
              <a:buSzPts val="1400"/>
              <a:buFont typeface="Roboto Light"/>
              <a:buChar char="•"/>
            </a:pPr>
            <a:r>
              <a:rPr lang="en-US" sz="1400">
                <a:solidFill>
                  <a:srgbClr val="58595B"/>
                </a:solidFill>
                <a:latin typeface="Roboto Light"/>
                <a:ea typeface="Roboto Light"/>
                <a:cs typeface="Roboto Light"/>
                <a:sym typeface="Roboto Light"/>
              </a:rPr>
              <a:t>Electromechanical Technician</a:t>
            </a:r>
            <a:endParaRPr sz="1400">
              <a:solidFill>
                <a:schemeClr val="dk1"/>
              </a:solidFill>
              <a:latin typeface="Roboto Light"/>
              <a:ea typeface="Roboto Light"/>
              <a:cs typeface="Roboto Light"/>
              <a:sym typeface="Roboto Light"/>
            </a:endParaRPr>
          </a:p>
          <a:p>
            <a:pPr indent="-106560" lvl="0" marL="225623" marR="0" rtl="0" algn="l">
              <a:spcBef>
                <a:spcPts val="150"/>
              </a:spcBef>
              <a:spcAft>
                <a:spcPts val="0"/>
              </a:spcAft>
              <a:buClr>
                <a:srgbClr val="58595B"/>
              </a:buClr>
              <a:buSzPts val="1400"/>
              <a:buFont typeface="Roboto Light"/>
              <a:buChar char="•"/>
            </a:pPr>
            <a:r>
              <a:rPr lang="en-US" sz="1400">
                <a:solidFill>
                  <a:srgbClr val="58595B"/>
                </a:solidFill>
                <a:latin typeface="Roboto Light"/>
                <a:ea typeface="Roboto Light"/>
                <a:cs typeface="Roboto Light"/>
                <a:sym typeface="Roboto Light"/>
              </a:rPr>
              <a:t>Manufacturing Technician</a:t>
            </a:r>
            <a:endParaRPr sz="1400">
              <a:solidFill>
                <a:schemeClr val="dk1"/>
              </a:solidFill>
              <a:latin typeface="Roboto Light"/>
              <a:ea typeface="Roboto Light"/>
              <a:cs typeface="Roboto Light"/>
              <a:sym typeface="Roboto Light"/>
            </a:endParaRPr>
          </a:p>
          <a:p>
            <a:pPr indent="-106560" lvl="0" marL="225623" marR="0" rtl="0" algn="l">
              <a:spcBef>
                <a:spcPts val="150"/>
              </a:spcBef>
              <a:spcAft>
                <a:spcPts val="0"/>
              </a:spcAft>
              <a:buClr>
                <a:srgbClr val="58595B"/>
              </a:buClr>
              <a:buSzPts val="1600"/>
              <a:buFont typeface="Roboto Light"/>
              <a:buChar char="•"/>
            </a:pPr>
            <a:r>
              <a:rPr lang="en-US" sz="1600">
                <a:solidFill>
                  <a:srgbClr val="58595B"/>
                </a:solidFill>
                <a:latin typeface="Roboto Light"/>
                <a:ea typeface="Roboto Light"/>
                <a:cs typeface="Roboto Light"/>
                <a:sym typeface="Roboto Light"/>
              </a:rPr>
              <a:t>Production</a:t>
            </a:r>
            <a:r>
              <a:rPr lang="en-US" sz="1400">
                <a:solidFill>
                  <a:srgbClr val="58595B"/>
                </a:solidFill>
                <a:latin typeface="Roboto Light"/>
                <a:ea typeface="Roboto Light"/>
                <a:cs typeface="Roboto Light"/>
                <a:sym typeface="Roboto Light"/>
              </a:rPr>
              <a:t> Technician</a:t>
            </a:r>
            <a:endParaRPr sz="1400">
              <a:solidFill>
                <a:schemeClr val="dk1"/>
              </a:solidFill>
              <a:latin typeface="Roboto Light"/>
              <a:ea typeface="Roboto Light"/>
              <a:cs typeface="Roboto Light"/>
              <a:sym typeface="Roboto Light"/>
            </a:endParaRPr>
          </a:p>
          <a:p>
            <a:pPr indent="-106560" lvl="0" marL="225623" marR="0" rtl="0" algn="l">
              <a:spcBef>
                <a:spcPts val="150"/>
              </a:spcBef>
              <a:spcAft>
                <a:spcPts val="0"/>
              </a:spcAft>
              <a:buClr>
                <a:srgbClr val="58595B"/>
              </a:buClr>
              <a:buSzPts val="1400"/>
              <a:buFont typeface="Roboto Light"/>
              <a:buChar char="•"/>
            </a:pPr>
            <a:r>
              <a:rPr lang="en-US" sz="1400">
                <a:solidFill>
                  <a:srgbClr val="58595B"/>
                </a:solidFill>
                <a:latin typeface="Roboto Light"/>
                <a:ea typeface="Roboto Light"/>
                <a:cs typeface="Roboto Light"/>
                <a:sym typeface="Roboto Light"/>
              </a:rPr>
              <a:t>Quality Inspector</a:t>
            </a:r>
            <a:endParaRPr sz="1400">
              <a:solidFill>
                <a:schemeClr val="dk1"/>
              </a:solidFill>
              <a:latin typeface="Roboto Light"/>
              <a:ea typeface="Roboto Light"/>
              <a:cs typeface="Roboto Light"/>
              <a:sym typeface="Roboto Light"/>
            </a:endParaRPr>
          </a:p>
          <a:p>
            <a:pPr indent="-106560" lvl="0" marL="225623" marR="0" rtl="0" algn="l">
              <a:spcBef>
                <a:spcPts val="150"/>
              </a:spcBef>
              <a:spcAft>
                <a:spcPts val="0"/>
              </a:spcAft>
              <a:buClr>
                <a:srgbClr val="58595B"/>
              </a:buClr>
              <a:buSzPts val="1400"/>
              <a:buFont typeface="Roboto Light"/>
              <a:buChar char="•"/>
            </a:pPr>
            <a:r>
              <a:rPr lang="en-US" sz="1400">
                <a:solidFill>
                  <a:srgbClr val="58595B"/>
                </a:solidFill>
                <a:latin typeface="Roboto Light"/>
                <a:ea typeface="Roboto Light"/>
                <a:cs typeface="Roboto Light"/>
                <a:sym typeface="Roboto Light"/>
              </a:rPr>
              <a:t>Material Handler</a:t>
            </a:r>
            <a:endParaRPr sz="1400">
              <a:solidFill>
                <a:schemeClr val="dk1"/>
              </a:solidFill>
              <a:latin typeface="Roboto Light"/>
              <a:ea typeface="Roboto Light"/>
              <a:cs typeface="Roboto Light"/>
              <a:sym typeface="Roboto Light"/>
            </a:endParaRPr>
          </a:p>
          <a:p>
            <a:pPr indent="-106560" lvl="0" marL="225623" marR="0" rtl="0" algn="l">
              <a:spcBef>
                <a:spcPts val="150"/>
              </a:spcBef>
              <a:spcAft>
                <a:spcPts val="0"/>
              </a:spcAft>
              <a:buClr>
                <a:srgbClr val="58595B"/>
              </a:buClr>
              <a:buSzPts val="1400"/>
              <a:buFont typeface="Roboto Light"/>
              <a:buChar char="•"/>
            </a:pPr>
            <a:r>
              <a:rPr lang="en-US" sz="1400">
                <a:solidFill>
                  <a:srgbClr val="58595B"/>
                </a:solidFill>
                <a:latin typeface="Roboto Light"/>
                <a:ea typeface="Roboto Light"/>
                <a:cs typeface="Roboto Light"/>
                <a:sym typeface="Roboto Light"/>
              </a:rPr>
              <a:t>Tool &amp; Die Maker</a:t>
            </a:r>
            <a:endParaRPr sz="1400">
              <a:solidFill>
                <a:schemeClr val="dk1"/>
              </a:solidFill>
              <a:latin typeface="Roboto Light"/>
              <a:ea typeface="Roboto Light"/>
              <a:cs typeface="Roboto Light"/>
              <a:sym typeface="Roboto Light"/>
            </a:endParaRPr>
          </a:p>
          <a:p>
            <a:pPr indent="0" lvl="0" marL="0" marR="0" rtl="0" algn="l">
              <a:spcBef>
                <a:spcPts val="33"/>
              </a:spcBef>
              <a:spcAft>
                <a:spcPts val="0"/>
              </a:spcAft>
              <a:buClr>
                <a:srgbClr val="58595B"/>
              </a:buClr>
              <a:buSzPts val="2000"/>
              <a:buFont typeface="Roboto Light"/>
              <a:buNone/>
            </a:pPr>
            <a:r>
              <a:t/>
            </a:r>
            <a:endParaRPr sz="2000">
              <a:solidFill>
                <a:schemeClr val="dk1"/>
              </a:solidFill>
              <a:latin typeface="Times New Roman"/>
              <a:ea typeface="Times New Roman"/>
              <a:cs typeface="Times New Roman"/>
              <a:sym typeface="Times New Roman"/>
            </a:endParaRPr>
          </a:p>
          <a:p>
            <a:pPr indent="0" lvl="0" marL="11906" marR="0" rtl="0" algn="l">
              <a:lnSpc>
                <a:spcPct val="73944"/>
              </a:lnSpc>
              <a:spcBef>
                <a:spcPts val="0"/>
              </a:spcBef>
              <a:spcAft>
                <a:spcPts val="0"/>
              </a:spcAft>
              <a:buNone/>
            </a:pPr>
            <a:r>
              <a:rPr b="1" lang="en-US" sz="1800">
                <a:solidFill>
                  <a:srgbClr val="F04E2F"/>
                </a:solidFill>
                <a:latin typeface="Roboto"/>
                <a:ea typeface="Roboto"/>
                <a:cs typeface="Roboto"/>
                <a:sym typeface="Roboto"/>
              </a:rPr>
              <a:t>Industry Certifications</a:t>
            </a:r>
            <a:endParaRPr sz="1800">
              <a:solidFill>
                <a:schemeClr val="dk1"/>
              </a:solidFill>
              <a:latin typeface="Roboto"/>
              <a:ea typeface="Roboto"/>
              <a:cs typeface="Roboto"/>
              <a:sym typeface="Roboto"/>
            </a:endParaRPr>
          </a:p>
          <a:p>
            <a:pPr indent="-106560" lvl="0" marL="225623" marR="4763" rtl="0" algn="l">
              <a:lnSpc>
                <a:spcPct val="87071"/>
              </a:lnSpc>
              <a:spcBef>
                <a:spcPts val="38"/>
              </a:spcBef>
              <a:spcAft>
                <a:spcPts val="0"/>
              </a:spcAft>
              <a:buClr>
                <a:srgbClr val="58595B"/>
              </a:buClr>
              <a:buSzPts val="1400"/>
              <a:buFont typeface="Roboto Light"/>
              <a:buChar char="•"/>
            </a:pPr>
            <a:r>
              <a:rPr lang="en-US" sz="1400">
                <a:solidFill>
                  <a:srgbClr val="58595B"/>
                </a:solidFill>
                <a:latin typeface="Roboto Light"/>
                <a:ea typeface="Roboto Light"/>
                <a:cs typeface="Roboto Light"/>
                <a:sym typeface="Roboto Light"/>
              </a:rPr>
              <a:t>National Institute of Metalworking Skills (NIMS)  Job Planning, Benchmark &amp; Layout Credential</a:t>
            </a:r>
            <a:endParaRPr sz="1400">
              <a:solidFill>
                <a:schemeClr val="dk1"/>
              </a:solidFill>
              <a:latin typeface="Roboto Light"/>
              <a:ea typeface="Roboto Light"/>
              <a:cs typeface="Roboto Light"/>
              <a:sym typeface="Roboto Light"/>
            </a:endParaRPr>
          </a:p>
          <a:p>
            <a:pPr indent="-106560" lvl="0" marL="225623" marR="4762" rtl="0" algn="l">
              <a:lnSpc>
                <a:spcPct val="87071"/>
              </a:lnSpc>
              <a:spcBef>
                <a:spcPts val="169"/>
              </a:spcBef>
              <a:spcAft>
                <a:spcPts val="0"/>
              </a:spcAft>
              <a:buClr>
                <a:srgbClr val="58595B"/>
              </a:buClr>
              <a:buSzPts val="1400"/>
              <a:buFont typeface="Roboto Light"/>
              <a:buChar char="•"/>
            </a:pPr>
            <a:r>
              <a:rPr lang="en-US" sz="1400">
                <a:solidFill>
                  <a:srgbClr val="58595B"/>
                </a:solidFill>
                <a:latin typeface="Roboto Light"/>
                <a:ea typeface="Roboto Light"/>
                <a:cs typeface="Roboto Light"/>
                <a:sym typeface="Roboto Light"/>
              </a:rPr>
              <a:t>National Institute of Metalworking Skills (NIMS)  Measurement, Materials &amp; Safety Credential</a:t>
            </a:r>
            <a:endParaRPr sz="1400">
              <a:solidFill>
                <a:srgbClr val="58595B"/>
              </a:solidFill>
              <a:latin typeface="Roboto Light"/>
              <a:ea typeface="Roboto Light"/>
              <a:cs typeface="Roboto Light"/>
              <a:sym typeface="Roboto Light"/>
            </a:endParaRPr>
          </a:p>
          <a:p>
            <a:pPr indent="-106560" lvl="0" marL="225623" marR="4763" rtl="0" algn="l">
              <a:lnSpc>
                <a:spcPct val="87071"/>
              </a:lnSpc>
              <a:spcBef>
                <a:spcPts val="169"/>
              </a:spcBef>
              <a:spcAft>
                <a:spcPts val="0"/>
              </a:spcAft>
              <a:buClr>
                <a:srgbClr val="58595B"/>
              </a:buClr>
              <a:buSzPts val="1400"/>
              <a:buFont typeface="Roboto Light"/>
              <a:buChar char="•"/>
            </a:pPr>
            <a:r>
              <a:rPr lang="en-US">
                <a:solidFill>
                  <a:srgbClr val="58595B"/>
                </a:solidFill>
                <a:latin typeface="Roboto Light"/>
                <a:ea typeface="Roboto Light"/>
                <a:cs typeface="Roboto Light"/>
                <a:sym typeface="Roboto Light"/>
              </a:rPr>
              <a:t>Stratasys Additive Manufacturing</a:t>
            </a:r>
            <a:endParaRPr>
              <a:solidFill>
                <a:srgbClr val="58595B"/>
              </a:solidFill>
              <a:latin typeface="Roboto Light"/>
              <a:ea typeface="Roboto Light"/>
              <a:cs typeface="Roboto Light"/>
              <a:sym typeface="Roboto Light"/>
            </a:endParaRPr>
          </a:p>
        </p:txBody>
      </p:sp>
      <p:sp>
        <p:nvSpPr>
          <p:cNvPr id="126" name="Google Shape;126;p4"/>
          <p:cNvSpPr/>
          <p:nvPr/>
        </p:nvSpPr>
        <p:spPr>
          <a:xfrm>
            <a:off x="8898357" y="1446312"/>
            <a:ext cx="3068753" cy="375083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127" name="Google Shape;127;p4"/>
          <p:cNvSpPr txBox="1"/>
          <p:nvPr>
            <p:ph type="title"/>
          </p:nvPr>
        </p:nvSpPr>
        <p:spPr>
          <a:xfrm>
            <a:off x="224891" y="161201"/>
            <a:ext cx="3892898" cy="2043348"/>
          </a:xfrm>
          <a:prstGeom prst="rect">
            <a:avLst/>
          </a:prstGeom>
          <a:noFill/>
          <a:ln>
            <a:noFill/>
          </a:ln>
        </p:spPr>
        <p:txBody>
          <a:bodyPr anchorCtr="0" anchor="t" bIns="0" lIns="0" spcFirstLastPara="1" rIns="0" wrap="square" tIns="11900">
            <a:spAutoFit/>
          </a:bodyPr>
          <a:lstStyle/>
          <a:p>
            <a:pPr indent="0" lvl="0" marL="11906" rtl="0" algn="l">
              <a:lnSpc>
                <a:spcPct val="100000"/>
              </a:lnSpc>
              <a:spcBef>
                <a:spcPts val="0"/>
              </a:spcBef>
              <a:spcAft>
                <a:spcPts val="0"/>
              </a:spcAft>
              <a:buClr>
                <a:srgbClr val="F04E2F"/>
              </a:buClr>
              <a:buSzPts val="4400"/>
              <a:buFont typeface="Roboto Light"/>
              <a:buNone/>
            </a:pPr>
            <a:r>
              <a:rPr lang="en-US">
                <a:solidFill>
                  <a:srgbClr val="F04E2F"/>
                </a:solidFill>
                <a:latin typeface="Roboto Light"/>
                <a:ea typeface="Roboto Light"/>
                <a:cs typeface="Roboto Light"/>
                <a:sym typeface="Roboto Light"/>
              </a:rPr>
              <a:t>Advanced Manufacturing Pathway </a:t>
            </a:r>
            <a:endParaRPr/>
          </a:p>
        </p:txBody>
      </p:sp>
      <p:sp>
        <p:nvSpPr>
          <p:cNvPr id="128" name="Google Shape;128;p4"/>
          <p:cNvSpPr/>
          <p:nvPr/>
        </p:nvSpPr>
        <p:spPr>
          <a:xfrm>
            <a:off x="8849712" y="5569995"/>
            <a:ext cx="567522" cy="416987"/>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129" name="Google Shape;129;p4"/>
          <p:cNvSpPr/>
          <p:nvPr/>
        </p:nvSpPr>
        <p:spPr>
          <a:xfrm>
            <a:off x="5881077" y="5657887"/>
            <a:ext cx="892717" cy="274601"/>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130" name="Google Shape;130;p4"/>
          <p:cNvSpPr/>
          <p:nvPr/>
        </p:nvSpPr>
        <p:spPr>
          <a:xfrm>
            <a:off x="6823050" y="5686772"/>
            <a:ext cx="1004458" cy="227811"/>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131" name="Google Shape;131;p4"/>
          <p:cNvSpPr/>
          <p:nvPr/>
        </p:nvSpPr>
        <p:spPr>
          <a:xfrm>
            <a:off x="7988911" y="5544661"/>
            <a:ext cx="699404" cy="458038"/>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pic>
        <p:nvPicPr>
          <p:cNvPr id="132" name="Google Shape;132;p4"/>
          <p:cNvPicPr preferRelativeResize="0"/>
          <p:nvPr/>
        </p:nvPicPr>
        <p:blipFill rotWithShape="1">
          <a:blip r:embed="rId8">
            <a:alphaModFix/>
          </a:blip>
          <a:srcRect b="0" l="0" r="0" t="0"/>
          <a:stretch/>
        </p:blipFill>
        <p:spPr>
          <a:xfrm>
            <a:off x="430595" y="2432947"/>
            <a:ext cx="4928373" cy="3340733"/>
          </a:xfrm>
          <a:prstGeom prst="rect">
            <a:avLst/>
          </a:prstGeom>
          <a:noFill/>
          <a:ln>
            <a:noFill/>
          </a:ln>
        </p:spPr>
      </p:pic>
      <p:pic>
        <p:nvPicPr>
          <p:cNvPr descr="A picture containing text&#10;&#10;Description automatically generated" id="133" name="Google Shape;133;p4"/>
          <p:cNvPicPr preferRelativeResize="0"/>
          <p:nvPr/>
        </p:nvPicPr>
        <p:blipFill rotWithShape="1">
          <a:blip r:embed="rId9">
            <a:alphaModFix/>
          </a:blip>
          <a:srcRect b="0" l="0" r="0" t="0"/>
          <a:stretch/>
        </p:blipFill>
        <p:spPr>
          <a:xfrm>
            <a:off x="8024935" y="5978286"/>
            <a:ext cx="4167065" cy="87971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5"/>
          <p:cNvSpPr txBox="1"/>
          <p:nvPr/>
        </p:nvSpPr>
        <p:spPr>
          <a:xfrm>
            <a:off x="5623470" y="1357647"/>
            <a:ext cx="6037506" cy="211661"/>
          </a:xfrm>
          <a:prstGeom prst="rect">
            <a:avLst/>
          </a:prstGeom>
          <a:solidFill>
            <a:srgbClr val="58595B">
              <a:alpha val="74901"/>
            </a:srgbClr>
          </a:solidFill>
          <a:ln>
            <a:noFill/>
          </a:ln>
        </p:spPr>
        <p:txBody>
          <a:bodyPr anchorCtr="0" anchor="t" bIns="0" lIns="0" spcFirstLastPara="1" rIns="0" wrap="square" tIns="9525">
            <a:spAutoFit/>
          </a:bodyPr>
          <a:lstStyle/>
          <a:p>
            <a:pPr indent="0" lvl="0" marL="53577" marR="0" rtl="0" algn="l">
              <a:spcBef>
                <a:spcPts val="0"/>
              </a:spcBef>
              <a:spcAft>
                <a:spcPts val="0"/>
              </a:spcAft>
              <a:buNone/>
            </a:pPr>
            <a:r>
              <a:rPr b="1" lang="en-US" sz="1313">
                <a:solidFill>
                  <a:srgbClr val="FFFFFF"/>
                </a:solidFill>
                <a:latin typeface="Roboto"/>
                <a:ea typeface="Roboto"/>
                <a:cs typeface="Roboto"/>
                <a:sym typeface="Roboto"/>
              </a:rPr>
              <a:t>Future Careers/Certifications</a:t>
            </a:r>
            <a:endParaRPr sz="1313">
              <a:solidFill>
                <a:schemeClr val="dk1"/>
              </a:solidFill>
              <a:latin typeface="Roboto"/>
              <a:ea typeface="Roboto"/>
              <a:cs typeface="Roboto"/>
              <a:sym typeface="Roboto"/>
            </a:endParaRPr>
          </a:p>
        </p:txBody>
      </p:sp>
      <p:sp>
        <p:nvSpPr>
          <p:cNvPr id="139" name="Google Shape;139;p5"/>
          <p:cNvSpPr txBox="1"/>
          <p:nvPr>
            <p:ph type="title"/>
          </p:nvPr>
        </p:nvSpPr>
        <p:spPr>
          <a:xfrm>
            <a:off x="270325" y="157736"/>
            <a:ext cx="4750661" cy="1366239"/>
          </a:xfrm>
          <a:prstGeom prst="rect">
            <a:avLst/>
          </a:prstGeom>
          <a:noFill/>
          <a:ln>
            <a:noFill/>
          </a:ln>
        </p:spPr>
        <p:txBody>
          <a:bodyPr anchorCtr="0" anchor="t" bIns="0" lIns="0" spcFirstLastPara="1" rIns="0" wrap="square" tIns="11900">
            <a:spAutoFit/>
          </a:bodyPr>
          <a:lstStyle/>
          <a:p>
            <a:pPr indent="0" lvl="0" marL="11906" rtl="0" algn="l">
              <a:lnSpc>
                <a:spcPct val="100000"/>
              </a:lnSpc>
              <a:spcBef>
                <a:spcPts val="0"/>
              </a:spcBef>
              <a:spcAft>
                <a:spcPts val="0"/>
              </a:spcAft>
              <a:buClr>
                <a:srgbClr val="F04E2F"/>
              </a:buClr>
              <a:buSzPts val="4400"/>
              <a:buFont typeface="Roboto Light"/>
              <a:buNone/>
            </a:pPr>
            <a:r>
              <a:rPr b="0" lang="en-US">
                <a:solidFill>
                  <a:srgbClr val="F04E2F"/>
                </a:solidFill>
                <a:latin typeface="Roboto Light"/>
                <a:ea typeface="Roboto Light"/>
                <a:cs typeface="Roboto Light"/>
                <a:sym typeface="Roboto Light"/>
              </a:rPr>
              <a:t>Business Services</a:t>
            </a:r>
            <a:r>
              <a:rPr lang="en-US">
                <a:solidFill>
                  <a:srgbClr val="F04E2F"/>
                </a:solidFill>
                <a:latin typeface="Roboto Light"/>
                <a:ea typeface="Roboto Light"/>
                <a:cs typeface="Roboto Light"/>
                <a:sym typeface="Roboto Light"/>
              </a:rPr>
              <a:t> Pathway </a:t>
            </a:r>
            <a:endParaRPr/>
          </a:p>
        </p:txBody>
      </p:sp>
      <p:sp>
        <p:nvSpPr>
          <p:cNvPr id="140" name="Google Shape;140;p5"/>
          <p:cNvSpPr txBox="1"/>
          <p:nvPr/>
        </p:nvSpPr>
        <p:spPr>
          <a:xfrm>
            <a:off x="5599504" y="324208"/>
            <a:ext cx="5954389" cy="855202"/>
          </a:xfrm>
          <a:prstGeom prst="rect">
            <a:avLst/>
          </a:prstGeom>
          <a:noFill/>
          <a:ln>
            <a:noFill/>
          </a:ln>
        </p:spPr>
        <p:txBody>
          <a:bodyPr anchorCtr="0" anchor="t" bIns="0" lIns="0" spcFirstLastPara="1" rIns="0" wrap="square" tIns="21425">
            <a:spAutoFit/>
          </a:bodyPr>
          <a:lstStyle/>
          <a:p>
            <a:pPr indent="0" lvl="0" marL="11906" marR="4763" rtl="0" algn="l">
              <a:lnSpc>
                <a:spcPct val="116711"/>
              </a:lnSpc>
              <a:spcBef>
                <a:spcPts val="0"/>
              </a:spcBef>
              <a:spcAft>
                <a:spcPts val="0"/>
              </a:spcAft>
              <a:buNone/>
            </a:pPr>
            <a:r>
              <a:rPr lang="en-US" sz="1125">
                <a:solidFill>
                  <a:srgbClr val="58595B"/>
                </a:solidFill>
                <a:latin typeface="Roboto Light"/>
                <a:ea typeface="Roboto Light"/>
                <a:cs typeface="Roboto Light"/>
                <a:sym typeface="Roboto Light"/>
              </a:rPr>
              <a:t>In a collaborative, startup-style learning environment, the Business Services pathway gives  students an opportunity to cultivate an entrepreneurial mindset and develop skills to build and  manage their own businesses. With a focus on building project management and leadership  skills, students engage in digital marketing, customer relationship management, sales, and  small business management projects.</a:t>
            </a:r>
            <a:endParaRPr sz="1125">
              <a:solidFill>
                <a:schemeClr val="dk1"/>
              </a:solidFill>
              <a:latin typeface="Roboto Light"/>
              <a:ea typeface="Roboto Light"/>
              <a:cs typeface="Roboto Light"/>
              <a:sym typeface="Roboto Light"/>
            </a:endParaRPr>
          </a:p>
        </p:txBody>
      </p:sp>
      <p:sp>
        <p:nvSpPr>
          <p:cNvPr id="141" name="Google Shape;141;p5"/>
          <p:cNvSpPr txBox="1"/>
          <p:nvPr/>
        </p:nvSpPr>
        <p:spPr>
          <a:xfrm>
            <a:off x="5623470" y="4928859"/>
            <a:ext cx="1633378" cy="214065"/>
          </a:xfrm>
          <a:prstGeom prst="rect">
            <a:avLst/>
          </a:prstGeom>
          <a:noFill/>
          <a:ln>
            <a:noFill/>
          </a:ln>
        </p:spPr>
        <p:txBody>
          <a:bodyPr anchorCtr="0" anchor="t" bIns="0" lIns="0" spcFirstLastPara="1" rIns="0" wrap="square" tIns="11900">
            <a:spAutoFit/>
          </a:bodyPr>
          <a:lstStyle/>
          <a:p>
            <a:pPr indent="0" lvl="0" marL="11906" marR="0" rtl="0" algn="l">
              <a:spcBef>
                <a:spcPts val="0"/>
              </a:spcBef>
              <a:spcAft>
                <a:spcPts val="0"/>
              </a:spcAft>
              <a:buNone/>
            </a:pPr>
            <a:r>
              <a:rPr b="1" lang="en-US" sz="1313">
                <a:solidFill>
                  <a:srgbClr val="58595B"/>
                </a:solidFill>
                <a:latin typeface="Roboto"/>
                <a:ea typeface="Roboto"/>
                <a:cs typeface="Roboto"/>
                <a:sym typeface="Roboto"/>
              </a:rPr>
              <a:t>Partners</a:t>
            </a:r>
            <a:endParaRPr sz="1313">
              <a:solidFill>
                <a:schemeClr val="dk1"/>
              </a:solidFill>
              <a:latin typeface="Roboto"/>
              <a:ea typeface="Roboto"/>
              <a:cs typeface="Roboto"/>
              <a:sym typeface="Roboto"/>
            </a:endParaRPr>
          </a:p>
        </p:txBody>
      </p:sp>
      <p:sp>
        <p:nvSpPr>
          <p:cNvPr id="142" name="Google Shape;142;p5"/>
          <p:cNvSpPr/>
          <p:nvPr/>
        </p:nvSpPr>
        <p:spPr>
          <a:xfrm>
            <a:off x="8636395" y="1625249"/>
            <a:ext cx="3024058" cy="1488535"/>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143" name="Google Shape;143;p5"/>
          <p:cNvSpPr/>
          <p:nvPr/>
        </p:nvSpPr>
        <p:spPr>
          <a:xfrm>
            <a:off x="8636395" y="1626813"/>
            <a:ext cx="3024058" cy="1486353"/>
          </a:xfrm>
          <a:custGeom>
            <a:rect b="b" l="l" r="r" t="t"/>
            <a:pathLst>
              <a:path extrusionOk="0" h="1693545" w="3257550">
                <a:moveTo>
                  <a:pt x="0" y="1692998"/>
                </a:moveTo>
                <a:lnTo>
                  <a:pt x="3257550" y="1692998"/>
                </a:lnTo>
                <a:lnTo>
                  <a:pt x="3257550" y="0"/>
                </a:lnTo>
                <a:lnTo>
                  <a:pt x="0" y="0"/>
                </a:lnTo>
                <a:lnTo>
                  <a:pt x="0" y="1692998"/>
                </a:lnTo>
                <a:close/>
              </a:path>
            </a:pathLst>
          </a:custGeom>
          <a:solidFill>
            <a:srgbClr val="8A243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144" name="Google Shape;144;p5"/>
          <p:cNvSpPr txBox="1"/>
          <p:nvPr/>
        </p:nvSpPr>
        <p:spPr>
          <a:xfrm>
            <a:off x="8636395" y="1921228"/>
            <a:ext cx="3024058" cy="922688"/>
          </a:xfrm>
          <a:prstGeom prst="rect">
            <a:avLst/>
          </a:prstGeom>
          <a:noFill/>
          <a:ln>
            <a:noFill/>
          </a:ln>
        </p:spPr>
        <p:txBody>
          <a:bodyPr anchorCtr="0" anchor="t" bIns="0" lIns="0" spcFirstLastPara="1" rIns="0" wrap="square" tIns="47625">
            <a:spAutoFit/>
          </a:bodyPr>
          <a:lstStyle/>
          <a:p>
            <a:pPr indent="326827" lvl="0" marL="1523405" marR="235744" rtl="0" algn="r">
              <a:lnSpc>
                <a:spcPct val="87875"/>
              </a:lnSpc>
              <a:spcBef>
                <a:spcPts val="0"/>
              </a:spcBef>
              <a:spcAft>
                <a:spcPts val="0"/>
              </a:spcAft>
              <a:buNone/>
            </a:pPr>
            <a:r>
              <a:rPr b="1" lang="en-US" sz="1600">
                <a:solidFill>
                  <a:srgbClr val="FFFFFF"/>
                </a:solidFill>
                <a:latin typeface="Tahoma"/>
                <a:ea typeface="Tahoma"/>
                <a:cs typeface="Tahoma"/>
                <a:sym typeface="Tahoma"/>
              </a:rPr>
              <a:t>Every great  dream begins  with a dreamer.</a:t>
            </a:r>
            <a:endParaRPr sz="1600">
              <a:solidFill>
                <a:schemeClr val="dk1"/>
              </a:solidFill>
              <a:latin typeface="Tahoma"/>
              <a:ea typeface="Tahoma"/>
              <a:cs typeface="Tahoma"/>
              <a:sym typeface="Tahoma"/>
            </a:endParaRPr>
          </a:p>
          <a:p>
            <a:pPr indent="0" lvl="0" marL="0" marR="244673" rtl="0" algn="r">
              <a:spcBef>
                <a:spcPts val="520"/>
              </a:spcBef>
              <a:spcAft>
                <a:spcPts val="0"/>
              </a:spcAft>
              <a:buNone/>
            </a:pPr>
            <a:r>
              <a:rPr b="1" lang="en-US" sz="500" u="sng">
                <a:solidFill>
                  <a:srgbClr val="FFFFFF"/>
                </a:solidFill>
                <a:latin typeface="Tahoma"/>
                <a:ea typeface="Tahoma"/>
                <a:cs typeface="Tahoma"/>
                <a:sym typeface="Tahoma"/>
              </a:rPr>
              <a:t>    </a:t>
            </a:r>
            <a:r>
              <a:rPr b="1" lang="en-US" sz="500">
                <a:solidFill>
                  <a:srgbClr val="FFFFFF"/>
                </a:solidFill>
                <a:latin typeface="Tahoma"/>
                <a:ea typeface="Tahoma"/>
                <a:cs typeface="Tahoma"/>
                <a:sym typeface="Tahoma"/>
              </a:rPr>
              <a:t>   Harriet Tubman</a:t>
            </a:r>
            <a:endParaRPr sz="500">
              <a:solidFill>
                <a:schemeClr val="dk1"/>
              </a:solidFill>
              <a:latin typeface="Tahoma"/>
              <a:ea typeface="Tahoma"/>
              <a:cs typeface="Tahoma"/>
              <a:sym typeface="Tahoma"/>
            </a:endParaRPr>
          </a:p>
        </p:txBody>
      </p:sp>
      <p:sp>
        <p:nvSpPr>
          <p:cNvPr id="145" name="Google Shape;145;p5"/>
          <p:cNvSpPr/>
          <p:nvPr/>
        </p:nvSpPr>
        <p:spPr>
          <a:xfrm flipH="1">
            <a:off x="8606500" y="1626809"/>
            <a:ext cx="45719" cy="1486353"/>
          </a:xfrm>
          <a:custGeom>
            <a:rect b="b" l="l" r="r" t="t"/>
            <a:pathLst>
              <a:path extrusionOk="0" h="1693545" w="120000">
                <a:moveTo>
                  <a:pt x="0" y="0"/>
                </a:moveTo>
                <a:lnTo>
                  <a:pt x="0" y="1692998"/>
                </a:lnTo>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146" name="Google Shape;146;p5"/>
          <p:cNvSpPr txBox="1"/>
          <p:nvPr/>
        </p:nvSpPr>
        <p:spPr>
          <a:xfrm>
            <a:off x="5559073" y="1814275"/>
            <a:ext cx="2593500" cy="1559700"/>
          </a:xfrm>
          <a:prstGeom prst="rect">
            <a:avLst/>
          </a:prstGeom>
          <a:noFill/>
          <a:ln>
            <a:noFill/>
          </a:ln>
        </p:spPr>
        <p:txBody>
          <a:bodyPr anchorCtr="0" anchor="t" bIns="0" lIns="0" spcFirstLastPara="1" rIns="0" wrap="square" tIns="11900">
            <a:spAutoFit/>
          </a:bodyPr>
          <a:lstStyle/>
          <a:p>
            <a:pPr indent="0" lvl="0" marL="11906" marR="0" rtl="0" algn="l">
              <a:lnSpc>
                <a:spcPct val="73944"/>
              </a:lnSpc>
              <a:spcBef>
                <a:spcPts val="0"/>
              </a:spcBef>
              <a:spcAft>
                <a:spcPts val="0"/>
              </a:spcAft>
              <a:buNone/>
            </a:pPr>
            <a:r>
              <a:rPr b="1" lang="en-US" sz="1800">
                <a:solidFill>
                  <a:srgbClr val="F04E2F"/>
                </a:solidFill>
                <a:latin typeface="Roboto"/>
                <a:ea typeface="Roboto"/>
                <a:cs typeface="Roboto"/>
                <a:sym typeface="Roboto"/>
              </a:rPr>
              <a:t>Careers</a:t>
            </a:r>
            <a:endParaRPr b="1" sz="1800">
              <a:solidFill>
                <a:srgbClr val="F04E2F"/>
              </a:solidFill>
              <a:latin typeface="Roboto"/>
              <a:ea typeface="Roboto"/>
              <a:cs typeface="Roboto"/>
              <a:sym typeface="Roboto"/>
            </a:endParaRPr>
          </a:p>
          <a:p>
            <a:pPr indent="0" lvl="0" marL="11906" marR="0" rtl="0" algn="l">
              <a:lnSpc>
                <a:spcPct val="73944"/>
              </a:lnSpc>
              <a:spcBef>
                <a:spcPts val="94"/>
              </a:spcBef>
              <a:spcAft>
                <a:spcPts val="0"/>
              </a:spcAft>
              <a:buNone/>
            </a:pPr>
            <a:r>
              <a:t/>
            </a:r>
            <a:endParaRPr sz="1800">
              <a:solidFill>
                <a:schemeClr val="dk1"/>
              </a:solidFill>
              <a:latin typeface="Roboto"/>
              <a:ea typeface="Roboto"/>
              <a:cs typeface="Roboto"/>
              <a:sym typeface="Roboto"/>
            </a:endParaRPr>
          </a:p>
          <a:p>
            <a:pPr indent="-106560" lvl="0" marL="225623" marR="0" rtl="0" algn="l">
              <a:lnSpc>
                <a:spcPct val="87071"/>
              </a:lnSpc>
              <a:spcBef>
                <a:spcPts val="0"/>
              </a:spcBef>
              <a:spcAft>
                <a:spcPts val="0"/>
              </a:spcAft>
              <a:buClr>
                <a:srgbClr val="58595B"/>
              </a:buClr>
              <a:buSzPts val="1400"/>
              <a:buFont typeface="Roboto Light"/>
              <a:buChar char="•"/>
            </a:pPr>
            <a:r>
              <a:rPr lang="en-US" sz="1400">
                <a:solidFill>
                  <a:srgbClr val="58595B"/>
                </a:solidFill>
                <a:latin typeface="Roboto Light"/>
                <a:ea typeface="Roboto Light"/>
                <a:cs typeface="Roboto Light"/>
                <a:sym typeface="Roboto Light"/>
              </a:rPr>
              <a:t>Project Manager</a:t>
            </a:r>
            <a:endParaRPr sz="1400">
              <a:solidFill>
                <a:schemeClr val="dk1"/>
              </a:solidFill>
              <a:latin typeface="Roboto Light"/>
              <a:ea typeface="Roboto Light"/>
              <a:cs typeface="Roboto Light"/>
              <a:sym typeface="Roboto Light"/>
            </a:endParaRPr>
          </a:p>
          <a:p>
            <a:pPr indent="-106560" lvl="0" marL="225623" marR="0" rtl="0" algn="l">
              <a:spcBef>
                <a:spcPts val="150"/>
              </a:spcBef>
              <a:spcAft>
                <a:spcPts val="0"/>
              </a:spcAft>
              <a:buClr>
                <a:srgbClr val="58595B"/>
              </a:buClr>
              <a:buSzPts val="1400"/>
              <a:buFont typeface="Roboto Light"/>
              <a:buChar char="•"/>
            </a:pPr>
            <a:r>
              <a:rPr lang="en-US" sz="1400">
                <a:solidFill>
                  <a:srgbClr val="58595B"/>
                </a:solidFill>
                <a:latin typeface="Roboto Light"/>
                <a:ea typeface="Roboto Light"/>
                <a:cs typeface="Roboto Light"/>
                <a:sym typeface="Roboto Light"/>
              </a:rPr>
              <a:t>Sales Associate</a:t>
            </a:r>
            <a:endParaRPr sz="1400">
              <a:solidFill>
                <a:schemeClr val="dk1"/>
              </a:solidFill>
              <a:latin typeface="Roboto Light"/>
              <a:ea typeface="Roboto Light"/>
              <a:cs typeface="Roboto Light"/>
              <a:sym typeface="Roboto Light"/>
            </a:endParaRPr>
          </a:p>
          <a:p>
            <a:pPr indent="-106560" lvl="0" marL="225623" marR="0" rtl="0" algn="l">
              <a:spcBef>
                <a:spcPts val="145"/>
              </a:spcBef>
              <a:spcAft>
                <a:spcPts val="0"/>
              </a:spcAft>
              <a:buClr>
                <a:srgbClr val="58595B"/>
              </a:buClr>
              <a:buSzPts val="1400"/>
              <a:buFont typeface="Roboto Light"/>
              <a:buChar char="•"/>
            </a:pPr>
            <a:r>
              <a:rPr lang="en-US" sz="1400">
                <a:solidFill>
                  <a:srgbClr val="58595B"/>
                </a:solidFill>
                <a:latin typeface="Roboto Light"/>
                <a:ea typeface="Roboto Light"/>
                <a:cs typeface="Roboto Light"/>
                <a:sym typeface="Roboto Light"/>
              </a:rPr>
              <a:t>Social Media Specialist</a:t>
            </a:r>
            <a:endParaRPr sz="1400">
              <a:solidFill>
                <a:schemeClr val="dk1"/>
              </a:solidFill>
              <a:latin typeface="Roboto Light"/>
              <a:ea typeface="Roboto Light"/>
              <a:cs typeface="Roboto Light"/>
              <a:sym typeface="Roboto Light"/>
            </a:endParaRPr>
          </a:p>
          <a:p>
            <a:pPr indent="-106560" lvl="0" marL="225623" marR="0" rtl="0" algn="l">
              <a:spcBef>
                <a:spcPts val="150"/>
              </a:spcBef>
              <a:spcAft>
                <a:spcPts val="0"/>
              </a:spcAft>
              <a:buClr>
                <a:srgbClr val="58595B"/>
              </a:buClr>
              <a:buSzPts val="1400"/>
              <a:buFont typeface="Roboto Light"/>
              <a:buChar char="•"/>
            </a:pPr>
            <a:r>
              <a:rPr lang="en-US" sz="1400">
                <a:solidFill>
                  <a:srgbClr val="58595B"/>
                </a:solidFill>
                <a:latin typeface="Roboto Light"/>
                <a:ea typeface="Roboto Light"/>
                <a:cs typeface="Roboto Light"/>
                <a:sym typeface="Roboto Light"/>
              </a:rPr>
              <a:t>Marketing Associate</a:t>
            </a:r>
            <a:endParaRPr sz="1400">
              <a:solidFill>
                <a:schemeClr val="dk1"/>
              </a:solidFill>
              <a:latin typeface="Roboto Light"/>
              <a:ea typeface="Roboto Light"/>
              <a:cs typeface="Roboto Light"/>
              <a:sym typeface="Roboto Light"/>
            </a:endParaRPr>
          </a:p>
          <a:p>
            <a:pPr indent="-106560" lvl="0" marL="225623" marR="0" rtl="0" algn="l">
              <a:spcBef>
                <a:spcPts val="150"/>
              </a:spcBef>
              <a:spcAft>
                <a:spcPts val="0"/>
              </a:spcAft>
              <a:buClr>
                <a:srgbClr val="58595B"/>
              </a:buClr>
              <a:buSzPts val="1400"/>
              <a:buFont typeface="Roboto Light"/>
              <a:buChar char="•"/>
            </a:pPr>
            <a:r>
              <a:rPr lang="en-US" sz="1400">
                <a:solidFill>
                  <a:srgbClr val="58595B"/>
                </a:solidFill>
                <a:latin typeface="Roboto Light"/>
                <a:ea typeface="Roboto Light"/>
                <a:cs typeface="Roboto Light"/>
                <a:sym typeface="Roboto Light"/>
              </a:rPr>
              <a:t>Human Resource Specialist</a:t>
            </a:r>
            <a:endParaRPr sz="1400">
              <a:solidFill>
                <a:schemeClr val="dk1"/>
              </a:solidFill>
              <a:latin typeface="Roboto Light"/>
              <a:ea typeface="Roboto Light"/>
              <a:cs typeface="Roboto Light"/>
              <a:sym typeface="Roboto Light"/>
            </a:endParaRPr>
          </a:p>
        </p:txBody>
      </p:sp>
      <p:sp>
        <p:nvSpPr>
          <p:cNvPr id="147" name="Google Shape;147;p5"/>
          <p:cNvSpPr txBox="1"/>
          <p:nvPr/>
        </p:nvSpPr>
        <p:spPr>
          <a:xfrm>
            <a:off x="5559086" y="3646373"/>
            <a:ext cx="2947500" cy="1210800"/>
          </a:xfrm>
          <a:prstGeom prst="rect">
            <a:avLst/>
          </a:prstGeom>
          <a:noFill/>
          <a:ln>
            <a:noFill/>
          </a:ln>
        </p:spPr>
        <p:txBody>
          <a:bodyPr anchorCtr="0" anchor="t" bIns="0" lIns="0" spcFirstLastPara="1" rIns="0" wrap="square" tIns="11900">
            <a:spAutoFit/>
          </a:bodyPr>
          <a:lstStyle/>
          <a:p>
            <a:pPr indent="0" lvl="0" marL="11906" marR="0" rtl="0" algn="l">
              <a:lnSpc>
                <a:spcPct val="73944"/>
              </a:lnSpc>
              <a:spcBef>
                <a:spcPts val="0"/>
              </a:spcBef>
              <a:spcAft>
                <a:spcPts val="0"/>
              </a:spcAft>
              <a:buNone/>
            </a:pPr>
            <a:r>
              <a:rPr b="1" lang="en-US" sz="1800">
                <a:solidFill>
                  <a:srgbClr val="F04E2F"/>
                </a:solidFill>
                <a:latin typeface="Roboto"/>
                <a:ea typeface="Roboto"/>
                <a:cs typeface="Roboto"/>
                <a:sym typeface="Roboto"/>
              </a:rPr>
              <a:t>Industry Certifications</a:t>
            </a:r>
            <a:endParaRPr b="1" sz="1800">
              <a:solidFill>
                <a:srgbClr val="F04E2F"/>
              </a:solidFill>
              <a:latin typeface="Roboto"/>
              <a:ea typeface="Roboto"/>
              <a:cs typeface="Roboto"/>
              <a:sym typeface="Roboto"/>
            </a:endParaRPr>
          </a:p>
          <a:p>
            <a:pPr indent="0" lvl="0" marL="11906" marR="0" rtl="0" algn="l">
              <a:lnSpc>
                <a:spcPct val="73944"/>
              </a:lnSpc>
              <a:spcBef>
                <a:spcPts val="94"/>
              </a:spcBef>
              <a:spcAft>
                <a:spcPts val="0"/>
              </a:spcAft>
              <a:buNone/>
            </a:pPr>
            <a:r>
              <a:t/>
            </a:r>
            <a:endParaRPr sz="1800">
              <a:solidFill>
                <a:schemeClr val="dk1"/>
              </a:solidFill>
              <a:latin typeface="Roboto"/>
              <a:ea typeface="Roboto"/>
              <a:cs typeface="Roboto"/>
              <a:sym typeface="Roboto"/>
            </a:endParaRPr>
          </a:p>
          <a:p>
            <a:pPr indent="-106560" lvl="0" marL="225623" marR="0" rtl="0" algn="l">
              <a:lnSpc>
                <a:spcPct val="87071"/>
              </a:lnSpc>
              <a:spcBef>
                <a:spcPts val="0"/>
              </a:spcBef>
              <a:spcAft>
                <a:spcPts val="0"/>
              </a:spcAft>
              <a:buClr>
                <a:srgbClr val="58595B"/>
              </a:buClr>
              <a:buSzPts val="1400"/>
              <a:buFont typeface="Roboto Light"/>
              <a:buChar char="•"/>
            </a:pPr>
            <a:r>
              <a:rPr lang="en-US" sz="1400">
                <a:solidFill>
                  <a:srgbClr val="58595B"/>
                </a:solidFill>
                <a:latin typeface="Roboto Light"/>
                <a:ea typeface="Roboto Light"/>
                <a:cs typeface="Roboto Light"/>
                <a:sym typeface="Roboto Light"/>
              </a:rPr>
              <a:t>Certified Associate Project </a:t>
            </a:r>
            <a:r>
              <a:rPr lang="en-US">
                <a:solidFill>
                  <a:srgbClr val="58595B"/>
                </a:solidFill>
                <a:latin typeface="Roboto Light"/>
                <a:ea typeface="Roboto Light"/>
                <a:cs typeface="Roboto Light"/>
                <a:sym typeface="Roboto Light"/>
              </a:rPr>
              <a:t>Manager (CAPM)</a:t>
            </a:r>
            <a:endParaRPr sz="1400">
              <a:solidFill>
                <a:schemeClr val="dk1"/>
              </a:solidFill>
              <a:latin typeface="Roboto Light"/>
              <a:ea typeface="Roboto Light"/>
              <a:cs typeface="Roboto Light"/>
              <a:sym typeface="Roboto Light"/>
            </a:endParaRPr>
          </a:p>
          <a:p>
            <a:pPr indent="-106560" lvl="0" marL="225623" marR="4763" rtl="0" algn="l">
              <a:lnSpc>
                <a:spcPct val="87071"/>
              </a:lnSpc>
              <a:spcBef>
                <a:spcPts val="205"/>
              </a:spcBef>
              <a:spcAft>
                <a:spcPts val="0"/>
              </a:spcAft>
              <a:buClr>
                <a:srgbClr val="58595B"/>
              </a:buClr>
              <a:buSzPts val="1400"/>
              <a:buFont typeface="Roboto Light"/>
              <a:buChar char="•"/>
            </a:pPr>
            <a:r>
              <a:rPr lang="en-US" sz="1400">
                <a:solidFill>
                  <a:srgbClr val="58595B"/>
                </a:solidFill>
                <a:latin typeface="Roboto Light"/>
                <a:ea typeface="Roboto Light"/>
                <a:cs typeface="Roboto Light"/>
                <a:sym typeface="Roboto Light"/>
              </a:rPr>
              <a:t>RISE Up Customer Service and Sales  Professional</a:t>
            </a:r>
            <a:endParaRPr sz="1400">
              <a:solidFill>
                <a:schemeClr val="dk1"/>
              </a:solidFill>
              <a:latin typeface="Roboto Light"/>
              <a:ea typeface="Roboto Light"/>
              <a:cs typeface="Roboto Light"/>
              <a:sym typeface="Roboto Light"/>
            </a:endParaRPr>
          </a:p>
        </p:txBody>
      </p:sp>
      <p:sp>
        <p:nvSpPr>
          <p:cNvPr id="148" name="Google Shape;148;p5"/>
          <p:cNvSpPr/>
          <p:nvPr/>
        </p:nvSpPr>
        <p:spPr>
          <a:xfrm>
            <a:off x="5559086" y="5290543"/>
            <a:ext cx="661425" cy="458412"/>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149" name="Google Shape;149;p5"/>
          <p:cNvSpPr/>
          <p:nvPr/>
        </p:nvSpPr>
        <p:spPr>
          <a:xfrm>
            <a:off x="6416941" y="5267541"/>
            <a:ext cx="643293" cy="507787"/>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150" name="Google Shape;150;p5"/>
          <p:cNvSpPr/>
          <p:nvPr/>
        </p:nvSpPr>
        <p:spPr>
          <a:xfrm>
            <a:off x="7303480" y="5373417"/>
            <a:ext cx="969573" cy="337128"/>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151" name="Google Shape;151;p5"/>
          <p:cNvSpPr/>
          <p:nvPr/>
        </p:nvSpPr>
        <p:spPr>
          <a:xfrm>
            <a:off x="8516706" y="5357841"/>
            <a:ext cx="1010825" cy="370565"/>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152" name="Google Shape;152;p5"/>
          <p:cNvSpPr/>
          <p:nvPr/>
        </p:nvSpPr>
        <p:spPr>
          <a:xfrm>
            <a:off x="9847839" y="5218529"/>
            <a:ext cx="532680" cy="509878"/>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153" name="Google Shape;153;p5"/>
          <p:cNvSpPr/>
          <p:nvPr/>
        </p:nvSpPr>
        <p:spPr>
          <a:xfrm>
            <a:off x="10704840" y="5181168"/>
            <a:ext cx="940110" cy="529381"/>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154" name="Google Shape;154;p5"/>
          <p:cNvSpPr/>
          <p:nvPr/>
        </p:nvSpPr>
        <p:spPr>
          <a:xfrm>
            <a:off x="8817475" y="3214139"/>
            <a:ext cx="2593408" cy="1530517"/>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pic>
        <p:nvPicPr>
          <p:cNvPr id="155" name="Google Shape;155;p5"/>
          <p:cNvPicPr preferRelativeResize="0"/>
          <p:nvPr/>
        </p:nvPicPr>
        <p:blipFill rotWithShape="1">
          <a:blip r:embed="rId11">
            <a:alphaModFix/>
          </a:blip>
          <a:srcRect b="0" l="0" r="0" t="0"/>
          <a:stretch/>
        </p:blipFill>
        <p:spPr>
          <a:xfrm>
            <a:off x="163281" y="2172298"/>
            <a:ext cx="5345167" cy="3659531"/>
          </a:xfrm>
          <a:prstGeom prst="rect">
            <a:avLst/>
          </a:prstGeom>
          <a:noFill/>
          <a:ln>
            <a:noFill/>
          </a:ln>
        </p:spPr>
      </p:pic>
      <p:pic>
        <p:nvPicPr>
          <p:cNvPr descr="A picture containing text&#10;&#10;Description automatically generated" id="156" name="Google Shape;156;p5"/>
          <p:cNvPicPr preferRelativeResize="0"/>
          <p:nvPr/>
        </p:nvPicPr>
        <p:blipFill rotWithShape="1">
          <a:blip r:embed="rId12">
            <a:alphaModFix/>
          </a:blip>
          <a:srcRect b="0" l="0" r="0" t="0"/>
          <a:stretch/>
        </p:blipFill>
        <p:spPr>
          <a:xfrm>
            <a:off x="8024935" y="5978286"/>
            <a:ext cx="4167065" cy="87971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6"/>
          <p:cNvSpPr txBox="1"/>
          <p:nvPr/>
        </p:nvSpPr>
        <p:spPr>
          <a:xfrm>
            <a:off x="5599739" y="1168048"/>
            <a:ext cx="6096000" cy="211800"/>
          </a:xfrm>
          <a:prstGeom prst="rect">
            <a:avLst/>
          </a:prstGeom>
          <a:solidFill>
            <a:srgbClr val="58595B">
              <a:alpha val="74901"/>
            </a:srgbClr>
          </a:solidFill>
          <a:ln>
            <a:noFill/>
          </a:ln>
        </p:spPr>
        <p:txBody>
          <a:bodyPr anchorCtr="0" anchor="t" bIns="0" lIns="0" spcFirstLastPara="1" rIns="0" wrap="square" tIns="9525">
            <a:spAutoFit/>
          </a:bodyPr>
          <a:lstStyle/>
          <a:p>
            <a:pPr indent="0" lvl="0" marL="53577" marR="0" rtl="0" algn="l">
              <a:spcBef>
                <a:spcPts val="0"/>
              </a:spcBef>
              <a:spcAft>
                <a:spcPts val="0"/>
              </a:spcAft>
              <a:buNone/>
            </a:pPr>
            <a:r>
              <a:rPr b="1" lang="en-US" sz="1313">
                <a:solidFill>
                  <a:srgbClr val="FFFFFF"/>
                </a:solidFill>
                <a:latin typeface="Roboto"/>
                <a:ea typeface="Roboto"/>
                <a:cs typeface="Roboto"/>
                <a:sym typeface="Roboto"/>
              </a:rPr>
              <a:t>Future Careers/Certifications</a:t>
            </a:r>
            <a:endParaRPr sz="1313">
              <a:solidFill>
                <a:schemeClr val="dk1"/>
              </a:solidFill>
              <a:latin typeface="Roboto"/>
              <a:ea typeface="Roboto"/>
              <a:cs typeface="Roboto"/>
              <a:sym typeface="Roboto"/>
            </a:endParaRPr>
          </a:p>
        </p:txBody>
      </p:sp>
      <p:sp>
        <p:nvSpPr>
          <p:cNvPr id="162" name="Google Shape;162;p6"/>
          <p:cNvSpPr txBox="1"/>
          <p:nvPr/>
        </p:nvSpPr>
        <p:spPr>
          <a:xfrm>
            <a:off x="5679152" y="5166000"/>
            <a:ext cx="916684" cy="214065"/>
          </a:xfrm>
          <a:prstGeom prst="rect">
            <a:avLst/>
          </a:prstGeom>
          <a:noFill/>
          <a:ln>
            <a:noFill/>
          </a:ln>
        </p:spPr>
        <p:txBody>
          <a:bodyPr anchorCtr="0" anchor="t" bIns="0" lIns="0" spcFirstLastPara="1" rIns="0" wrap="square" tIns="11900">
            <a:spAutoFit/>
          </a:bodyPr>
          <a:lstStyle/>
          <a:p>
            <a:pPr indent="0" lvl="0" marL="11906" marR="0" rtl="0" algn="l">
              <a:spcBef>
                <a:spcPts val="0"/>
              </a:spcBef>
              <a:spcAft>
                <a:spcPts val="0"/>
              </a:spcAft>
              <a:buNone/>
            </a:pPr>
            <a:r>
              <a:rPr b="1" lang="en-US" sz="1313">
                <a:solidFill>
                  <a:srgbClr val="58595B"/>
                </a:solidFill>
                <a:latin typeface="Roboto"/>
                <a:ea typeface="Roboto"/>
                <a:cs typeface="Roboto"/>
                <a:sym typeface="Roboto"/>
              </a:rPr>
              <a:t>Partners</a:t>
            </a:r>
            <a:endParaRPr sz="1313">
              <a:solidFill>
                <a:schemeClr val="dk1"/>
              </a:solidFill>
              <a:latin typeface="Roboto"/>
              <a:ea typeface="Roboto"/>
              <a:cs typeface="Roboto"/>
              <a:sym typeface="Roboto"/>
            </a:endParaRPr>
          </a:p>
        </p:txBody>
      </p:sp>
      <p:sp>
        <p:nvSpPr>
          <p:cNvPr id="163" name="Google Shape;163;p6"/>
          <p:cNvSpPr txBox="1"/>
          <p:nvPr/>
        </p:nvSpPr>
        <p:spPr>
          <a:xfrm>
            <a:off x="5599753" y="106922"/>
            <a:ext cx="6504601" cy="855202"/>
          </a:xfrm>
          <a:prstGeom prst="rect">
            <a:avLst/>
          </a:prstGeom>
          <a:noFill/>
          <a:ln>
            <a:noFill/>
          </a:ln>
        </p:spPr>
        <p:txBody>
          <a:bodyPr anchorCtr="0" anchor="t" bIns="0" lIns="0" spcFirstLastPara="1" rIns="0" wrap="square" tIns="21425">
            <a:spAutoFit/>
          </a:bodyPr>
          <a:lstStyle/>
          <a:p>
            <a:pPr indent="0" lvl="0" marL="11906" marR="442317" rtl="0" algn="l">
              <a:lnSpc>
                <a:spcPct val="116711"/>
              </a:lnSpc>
              <a:spcBef>
                <a:spcPts val="0"/>
              </a:spcBef>
              <a:spcAft>
                <a:spcPts val="0"/>
              </a:spcAft>
              <a:buNone/>
            </a:pPr>
            <a:r>
              <a:rPr lang="en-US" sz="1125">
                <a:solidFill>
                  <a:srgbClr val="58595B"/>
                </a:solidFill>
                <a:latin typeface="Roboto Light"/>
                <a:ea typeface="Roboto Light"/>
                <a:cs typeface="Roboto Light"/>
                <a:sym typeface="Roboto Light"/>
              </a:rPr>
              <a:t>Whether a student’s focus is physical or occupational therapy, behavioral health, nursing,  or pharmacy, the Health &amp; Wellness pathway provides students opportunities to explore</a:t>
            </a:r>
            <a:r>
              <a:rPr lang="en-US" sz="1125">
                <a:solidFill>
                  <a:schemeClr val="dk1"/>
                </a:solidFill>
                <a:latin typeface="Roboto Light"/>
                <a:ea typeface="Roboto Light"/>
                <a:cs typeface="Roboto Light"/>
                <a:sym typeface="Roboto Light"/>
              </a:rPr>
              <a:t> </a:t>
            </a:r>
            <a:r>
              <a:rPr lang="en-US" sz="1125">
                <a:solidFill>
                  <a:srgbClr val="58595B"/>
                </a:solidFill>
                <a:latin typeface="Roboto Light"/>
                <a:ea typeface="Roboto Light"/>
                <a:cs typeface="Roboto Light"/>
                <a:sym typeface="Roboto Light"/>
              </a:rPr>
              <a:t>various Allied Health professions at the aide/technician level. In these courses, students  meaningfully integrate their knowledge and skills with hands-on labs, authentic clinical settings,  and industry-grade equipment.</a:t>
            </a:r>
            <a:endParaRPr sz="1125">
              <a:solidFill>
                <a:schemeClr val="dk1"/>
              </a:solidFill>
              <a:latin typeface="Roboto Light"/>
              <a:ea typeface="Roboto Light"/>
              <a:cs typeface="Roboto Light"/>
              <a:sym typeface="Roboto Light"/>
            </a:endParaRPr>
          </a:p>
        </p:txBody>
      </p:sp>
      <p:sp>
        <p:nvSpPr>
          <p:cNvPr id="164" name="Google Shape;164;p6"/>
          <p:cNvSpPr txBox="1"/>
          <p:nvPr/>
        </p:nvSpPr>
        <p:spPr>
          <a:xfrm>
            <a:off x="5632203" y="1409117"/>
            <a:ext cx="3600300" cy="3876900"/>
          </a:xfrm>
          <a:prstGeom prst="rect">
            <a:avLst/>
          </a:prstGeom>
          <a:noFill/>
          <a:ln>
            <a:noFill/>
          </a:ln>
        </p:spPr>
        <p:txBody>
          <a:bodyPr anchorCtr="0" anchor="t" bIns="0" lIns="0" spcFirstLastPara="1" rIns="0" wrap="square" tIns="11900">
            <a:spAutoFit/>
          </a:bodyPr>
          <a:lstStyle/>
          <a:p>
            <a:pPr indent="0" lvl="0" marL="11906" marR="0" rtl="0" algn="l">
              <a:lnSpc>
                <a:spcPct val="73944"/>
              </a:lnSpc>
              <a:spcBef>
                <a:spcPts val="0"/>
              </a:spcBef>
              <a:spcAft>
                <a:spcPts val="0"/>
              </a:spcAft>
              <a:buNone/>
            </a:pPr>
            <a:r>
              <a:rPr b="1" lang="en-US" sz="1800">
                <a:solidFill>
                  <a:srgbClr val="F04E2F"/>
                </a:solidFill>
                <a:latin typeface="Roboto"/>
                <a:ea typeface="Roboto"/>
                <a:cs typeface="Roboto"/>
                <a:sym typeface="Roboto"/>
              </a:rPr>
              <a:t>Careers</a:t>
            </a:r>
            <a:endParaRPr b="1" sz="1800">
              <a:solidFill>
                <a:srgbClr val="F04E2F"/>
              </a:solidFill>
              <a:latin typeface="Roboto"/>
              <a:ea typeface="Roboto"/>
              <a:cs typeface="Roboto"/>
              <a:sym typeface="Roboto"/>
            </a:endParaRPr>
          </a:p>
          <a:p>
            <a:pPr indent="0" lvl="0" marL="11906" marR="0" rtl="0" algn="l">
              <a:lnSpc>
                <a:spcPct val="73944"/>
              </a:lnSpc>
              <a:spcBef>
                <a:spcPts val="94"/>
              </a:spcBef>
              <a:spcAft>
                <a:spcPts val="0"/>
              </a:spcAft>
              <a:buNone/>
            </a:pPr>
            <a:r>
              <a:t/>
            </a:r>
            <a:endParaRPr sz="1800">
              <a:solidFill>
                <a:schemeClr val="dk1"/>
              </a:solidFill>
              <a:latin typeface="Roboto"/>
              <a:ea typeface="Roboto"/>
              <a:cs typeface="Roboto"/>
              <a:sym typeface="Roboto"/>
            </a:endParaRPr>
          </a:p>
          <a:p>
            <a:pPr indent="-106560" lvl="0" marL="225623" marR="0" rtl="0" algn="l">
              <a:lnSpc>
                <a:spcPct val="87071"/>
              </a:lnSpc>
              <a:spcBef>
                <a:spcPts val="0"/>
              </a:spcBef>
              <a:spcAft>
                <a:spcPts val="0"/>
              </a:spcAft>
              <a:buClr>
                <a:srgbClr val="58595B"/>
              </a:buClr>
              <a:buSzPts val="1400"/>
              <a:buFont typeface="Roboto Light"/>
              <a:buChar char="•"/>
            </a:pPr>
            <a:r>
              <a:rPr lang="en-US" sz="1400">
                <a:solidFill>
                  <a:srgbClr val="58595B"/>
                </a:solidFill>
                <a:latin typeface="Roboto Light"/>
                <a:ea typeface="Roboto Light"/>
                <a:cs typeface="Roboto Light"/>
                <a:sym typeface="Roboto Light"/>
              </a:rPr>
              <a:t>Physical Therapist</a:t>
            </a:r>
            <a:endParaRPr sz="1400">
              <a:solidFill>
                <a:schemeClr val="dk1"/>
              </a:solidFill>
              <a:latin typeface="Roboto Light"/>
              <a:ea typeface="Roboto Light"/>
              <a:cs typeface="Roboto Light"/>
              <a:sym typeface="Roboto Light"/>
            </a:endParaRPr>
          </a:p>
          <a:p>
            <a:pPr indent="-106560" lvl="0" marL="225623" marR="0" rtl="0" algn="l">
              <a:spcBef>
                <a:spcPts val="150"/>
              </a:spcBef>
              <a:spcAft>
                <a:spcPts val="0"/>
              </a:spcAft>
              <a:buClr>
                <a:srgbClr val="58595B"/>
              </a:buClr>
              <a:buSzPts val="1400"/>
              <a:buFont typeface="Roboto Light"/>
              <a:buChar char="•"/>
            </a:pPr>
            <a:r>
              <a:rPr lang="en-US" sz="1400">
                <a:solidFill>
                  <a:srgbClr val="58595B"/>
                </a:solidFill>
                <a:latin typeface="Roboto Light"/>
                <a:ea typeface="Roboto Light"/>
                <a:cs typeface="Roboto Light"/>
                <a:sym typeface="Roboto Light"/>
              </a:rPr>
              <a:t>Registered Nurse</a:t>
            </a:r>
            <a:endParaRPr sz="1400">
              <a:solidFill>
                <a:schemeClr val="dk1"/>
              </a:solidFill>
              <a:latin typeface="Roboto Light"/>
              <a:ea typeface="Roboto Light"/>
              <a:cs typeface="Roboto Light"/>
              <a:sym typeface="Roboto Light"/>
            </a:endParaRPr>
          </a:p>
          <a:p>
            <a:pPr indent="-106560" lvl="0" marL="225623" marR="0" rtl="0" algn="l">
              <a:spcBef>
                <a:spcPts val="145"/>
              </a:spcBef>
              <a:spcAft>
                <a:spcPts val="0"/>
              </a:spcAft>
              <a:buClr>
                <a:srgbClr val="58595B"/>
              </a:buClr>
              <a:buSzPts val="1400"/>
              <a:buFont typeface="Roboto Light"/>
              <a:buChar char="•"/>
            </a:pPr>
            <a:r>
              <a:rPr lang="en-US" sz="1400">
                <a:solidFill>
                  <a:srgbClr val="58595B"/>
                </a:solidFill>
                <a:latin typeface="Roboto Light"/>
                <a:ea typeface="Roboto Light"/>
                <a:cs typeface="Roboto Light"/>
                <a:sym typeface="Roboto Light"/>
              </a:rPr>
              <a:t>Counselor</a:t>
            </a:r>
            <a:endParaRPr sz="1400">
              <a:solidFill>
                <a:schemeClr val="dk1"/>
              </a:solidFill>
              <a:latin typeface="Roboto Light"/>
              <a:ea typeface="Roboto Light"/>
              <a:cs typeface="Roboto Light"/>
              <a:sym typeface="Roboto Light"/>
            </a:endParaRPr>
          </a:p>
          <a:p>
            <a:pPr indent="-106560" lvl="0" marL="225623" marR="0" rtl="0" algn="l">
              <a:spcBef>
                <a:spcPts val="150"/>
              </a:spcBef>
              <a:spcAft>
                <a:spcPts val="0"/>
              </a:spcAft>
              <a:buClr>
                <a:srgbClr val="58595B"/>
              </a:buClr>
              <a:buSzPts val="1400"/>
              <a:buFont typeface="Roboto Light"/>
              <a:buChar char="•"/>
            </a:pPr>
            <a:r>
              <a:rPr lang="en-US" sz="1400">
                <a:solidFill>
                  <a:srgbClr val="58595B"/>
                </a:solidFill>
                <a:latin typeface="Roboto Light"/>
                <a:ea typeface="Roboto Light"/>
                <a:cs typeface="Roboto Light"/>
                <a:sym typeface="Roboto Light"/>
              </a:rPr>
              <a:t>Psychiatrist</a:t>
            </a:r>
            <a:endParaRPr sz="1400">
              <a:solidFill>
                <a:schemeClr val="dk1"/>
              </a:solidFill>
              <a:latin typeface="Roboto Light"/>
              <a:ea typeface="Roboto Light"/>
              <a:cs typeface="Roboto Light"/>
              <a:sym typeface="Roboto Light"/>
            </a:endParaRPr>
          </a:p>
          <a:p>
            <a:pPr indent="-106560" lvl="0" marL="225623" marR="0" rtl="0" algn="l">
              <a:spcBef>
                <a:spcPts val="150"/>
              </a:spcBef>
              <a:spcAft>
                <a:spcPts val="0"/>
              </a:spcAft>
              <a:buClr>
                <a:srgbClr val="58595B"/>
              </a:buClr>
              <a:buSzPts val="1400"/>
              <a:buFont typeface="Roboto Light"/>
              <a:buChar char="•"/>
            </a:pPr>
            <a:r>
              <a:rPr lang="en-US" sz="1400">
                <a:solidFill>
                  <a:srgbClr val="58595B"/>
                </a:solidFill>
                <a:latin typeface="Roboto Light"/>
                <a:ea typeface="Roboto Light"/>
                <a:cs typeface="Roboto Light"/>
                <a:sym typeface="Roboto Light"/>
              </a:rPr>
              <a:t>Pharmacist</a:t>
            </a:r>
            <a:endParaRPr sz="1400">
              <a:solidFill>
                <a:schemeClr val="dk1"/>
              </a:solidFill>
              <a:latin typeface="Roboto Light"/>
              <a:ea typeface="Roboto Light"/>
              <a:cs typeface="Roboto Light"/>
              <a:sym typeface="Roboto Light"/>
            </a:endParaRPr>
          </a:p>
          <a:p>
            <a:pPr indent="-106560" lvl="0" marL="225623" marR="0" rtl="0" algn="l">
              <a:spcBef>
                <a:spcPts val="150"/>
              </a:spcBef>
              <a:spcAft>
                <a:spcPts val="0"/>
              </a:spcAft>
              <a:buClr>
                <a:srgbClr val="58595B"/>
              </a:buClr>
              <a:buSzPts val="1400"/>
              <a:buFont typeface="Roboto Light"/>
              <a:buChar char="•"/>
            </a:pPr>
            <a:r>
              <a:rPr lang="en-US" sz="1400">
                <a:solidFill>
                  <a:srgbClr val="58595B"/>
                </a:solidFill>
                <a:latin typeface="Roboto Light"/>
                <a:ea typeface="Roboto Light"/>
                <a:cs typeface="Roboto Light"/>
                <a:sym typeface="Roboto Light"/>
              </a:rPr>
              <a:t>Social Worker</a:t>
            </a:r>
            <a:endParaRPr sz="1400">
              <a:solidFill>
                <a:schemeClr val="dk1"/>
              </a:solidFill>
              <a:latin typeface="Roboto Light"/>
              <a:ea typeface="Roboto Light"/>
              <a:cs typeface="Roboto Light"/>
              <a:sym typeface="Roboto Light"/>
            </a:endParaRPr>
          </a:p>
          <a:p>
            <a:pPr indent="-106560" lvl="0" marL="225623" marR="0" rtl="0" algn="l">
              <a:spcBef>
                <a:spcPts val="150"/>
              </a:spcBef>
              <a:spcAft>
                <a:spcPts val="0"/>
              </a:spcAft>
              <a:buClr>
                <a:srgbClr val="58595B"/>
              </a:buClr>
              <a:buSzPts val="1400"/>
              <a:buFont typeface="Roboto Light"/>
              <a:buChar char="•"/>
            </a:pPr>
            <a:r>
              <a:rPr lang="en-US" sz="1400">
                <a:solidFill>
                  <a:srgbClr val="58595B"/>
                </a:solidFill>
                <a:latin typeface="Roboto Light"/>
                <a:ea typeface="Roboto Light"/>
                <a:cs typeface="Roboto Light"/>
                <a:sym typeface="Roboto Light"/>
              </a:rPr>
              <a:t>Occupational Therapist</a:t>
            </a:r>
            <a:endParaRPr sz="1400">
              <a:solidFill>
                <a:schemeClr val="dk1"/>
              </a:solidFill>
              <a:latin typeface="Roboto Light"/>
              <a:ea typeface="Roboto Light"/>
              <a:cs typeface="Roboto Light"/>
              <a:sym typeface="Roboto Light"/>
            </a:endParaRPr>
          </a:p>
          <a:p>
            <a:pPr indent="-106560" lvl="0" marL="225623" marR="0" rtl="0" algn="l">
              <a:spcBef>
                <a:spcPts val="150"/>
              </a:spcBef>
              <a:spcAft>
                <a:spcPts val="0"/>
              </a:spcAft>
              <a:buClr>
                <a:srgbClr val="58595B"/>
              </a:buClr>
              <a:buSzPts val="1400"/>
              <a:buFont typeface="Roboto Light"/>
              <a:buChar char="•"/>
            </a:pPr>
            <a:r>
              <a:rPr lang="en-US" sz="1400">
                <a:solidFill>
                  <a:srgbClr val="58595B"/>
                </a:solidFill>
                <a:latin typeface="Roboto Light"/>
                <a:ea typeface="Roboto Light"/>
                <a:cs typeface="Roboto Light"/>
                <a:sym typeface="Roboto Light"/>
              </a:rPr>
              <a:t>Health Science Educator</a:t>
            </a:r>
            <a:endParaRPr sz="1400">
              <a:solidFill>
                <a:schemeClr val="dk1"/>
              </a:solidFill>
              <a:latin typeface="Roboto Light"/>
              <a:ea typeface="Roboto Light"/>
              <a:cs typeface="Roboto Light"/>
              <a:sym typeface="Roboto Light"/>
            </a:endParaRPr>
          </a:p>
          <a:p>
            <a:pPr indent="0" lvl="0" marL="0" marR="0" rtl="0" algn="l">
              <a:spcBef>
                <a:spcPts val="33"/>
              </a:spcBef>
              <a:spcAft>
                <a:spcPts val="0"/>
              </a:spcAft>
              <a:buClr>
                <a:srgbClr val="58595B"/>
              </a:buClr>
              <a:buSzPts val="2000"/>
              <a:buFont typeface="Roboto Light"/>
              <a:buNone/>
            </a:pPr>
            <a:r>
              <a:t/>
            </a:r>
            <a:endParaRPr sz="2000">
              <a:solidFill>
                <a:schemeClr val="dk1"/>
              </a:solidFill>
              <a:latin typeface="Times New Roman"/>
              <a:ea typeface="Times New Roman"/>
              <a:cs typeface="Times New Roman"/>
              <a:sym typeface="Times New Roman"/>
            </a:endParaRPr>
          </a:p>
          <a:p>
            <a:pPr indent="0" lvl="0" marL="11906" marR="0" rtl="0" algn="l">
              <a:lnSpc>
                <a:spcPct val="73944"/>
              </a:lnSpc>
              <a:spcBef>
                <a:spcPts val="0"/>
              </a:spcBef>
              <a:spcAft>
                <a:spcPts val="0"/>
              </a:spcAft>
              <a:buNone/>
            </a:pPr>
            <a:r>
              <a:rPr b="1" lang="en-US" sz="1800">
                <a:solidFill>
                  <a:srgbClr val="F04E2F"/>
                </a:solidFill>
                <a:latin typeface="Roboto"/>
                <a:ea typeface="Roboto"/>
                <a:cs typeface="Roboto"/>
                <a:sym typeface="Roboto"/>
              </a:rPr>
              <a:t>Industry Certifications</a:t>
            </a:r>
            <a:endParaRPr b="1" sz="1800">
              <a:solidFill>
                <a:srgbClr val="F04E2F"/>
              </a:solidFill>
              <a:latin typeface="Roboto"/>
              <a:ea typeface="Roboto"/>
              <a:cs typeface="Roboto"/>
              <a:sym typeface="Roboto"/>
            </a:endParaRPr>
          </a:p>
          <a:p>
            <a:pPr indent="0" lvl="0" marL="11906" marR="0" rtl="0" algn="l">
              <a:lnSpc>
                <a:spcPct val="73944"/>
              </a:lnSpc>
              <a:spcBef>
                <a:spcPts val="0"/>
              </a:spcBef>
              <a:spcAft>
                <a:spcPts val="0"/>
              </a:spcAft>
              <a:buNone/>
            </a:pPr>
            <a:r>
              <a:t/>
            </a:r>
            <a:endParaRPr sz="1800">
              <a:solidFill>
                <a:schemeClr val="dk1"/>
              </a:solidFill>
              <a:latin typeface="Roboto"/>
              <a:ea typeface="Roboto"/>
              <a:cs typeface="Roboto"/>
              <a:sym typeface="Roboto"/>
            </a:endParaRPr>
          </a:p>
          <a:p>
            <a:pPr indent="-106560" lvl="0" marL="225623" marR="0" rtl="0" algn="l">
              <a:lnSpc>
                <a:spcPct val="87071"/>
              </a:lnSpc>
              <a:spcBef>
                <a:spcPts val="0"/>
              </a:spcBef>
              <a:spcAft>
                <a:spcPts val="0"/>
              </a:spcAft>
              <a:buClr>
                <a:srgbClr val="58595B"/>
              </a:buClr>
              <a:buSzPts val="1400"/>
              <a:buFont typeface="Roboto Light"/>
              <a:buChar char="•"/>
            </a:pPr>
            <a:r>
              <a:rPr lang="en-US" sz="1400">
                <a:solidFill>
                  <a:srgbClr val="58595B"/>
                </a:solidFill>
                <a:latin typeface="Roboto Light"/>
                <a:ea typeface="Roboto Light"/>
                <a:cs typeface="Roboto Light"/>
                <a:sym typeface="Roboto Light"/>
              </a:rPr>
              <a:t>Behavioral Health Technician Certificate</a:t>
            </a:r>
            <a:endParaRPr sz="1400">
              <a:solidFill>
                <a:schemeClr val="dk1"/>
              </a:solidFill>
              <a:latin typeface="Roboto Light"/>
              <a:ea typeface="Roboto Light"/>
              <a:cs typeface="Roboto Light"/>
              <a:sym typeface="Roboto Light"/>
            </a:endParaRPr>
          </a:p>
          <a:p>
            <a:pPr indent="-106560" lvl="0" marL="225623" marR="0" rtl="0" algn="l">
              <a:spcBef>
                <a:spcPts val="150"/>
              </a:spcBef>
              <a:spcAft>
                <a:spcPts val="0"/>
              </a:spcAft>
              <a:buClr>
                <a:srgbClr val="58595B"/>
              </a:buClr>
              <a:buSzPts val="1400"/>
              <a:buFont typeface="Roboto Light"/>
              <a:buChar char="•"/>
            </a:pPr>
            <a:r>
              <a:rPr lang="en-US" sz="1400">
                <a:solidFill>
                  <a:srgbClr val="58595B"/>
                </a:solidFill>
                <a:latin typeface="Roboto Light"/>
                <a:ea typeface="Roboto Light"/>
                <a:cs typeface="Roboto Light"/>
                <a:sym typeface="Roboto Light"/>
              </a:rPr>
              <a:t>Certified Nurse Aide Certificate (CNA)</a:t>
            </a:r>
            <a:endParaRPr sz="1400">
              <a:solidFill>
                <a:schemeClr val="dk1"/>
              </a:solidFill>
              <a:latin typeface="Roboto Light"/>
              <a:ea typeface="Roboto Light"/>
              <a:cs typeface="Roboto Light"/>
              <a:sym typeface="Roboto Light"/>
            </a:endParaRPr>
          </a:p>
          <a:p>
            <a:pPr indent="-106560" lvl="0" marL="225623" marR="0" rtl="0" algn="l">
              <a:spcBef>
                <a:spcPts val="150"/>
              </a:spcBef>
              <a:spcAft>
                <a:spcPts val="0"/>
              </a:spcAft>
              <a:buClr>
                <a:srgbClr val="58595B"/>
              </a:buClr>
              <a:buSzPts val="1400"/>
              <a:buFont typeface="Roboto Light"/>
              <a:buChar char="•"/>
            </a:pPr>
            <a:r>
              <a:rPr lang="en-US">
                <a:solidFill>
                  <a:srgbClr val="58595B"/>
                </a:solidFill>
                <a:latin typeface="Roboto Light"/>
                <a:ea typeface="Roboto Light"/>
                <a:cs typeface="Roboto Light"/>
                <a:sym typeface="Roboto Light"/>
              </a:rPr>
              <a:t>AHA </a:t>
            </a:r>
            <a:r>
              <a:rPr lang="en-US" sz="1400">
                <a:solidFill>
                  <a:srgbClr val="58595B"/>
                </a:solidFill>
                <a:latin typeface="Roboto Light"/>
                <a:ea typeface="Roboto Light"/>
                <a:cs typeface="Roboto Light"/>
                <a:sym typeface="Roboto Light"/>
              </a:rPr>
              <a:t>CPR/First Aid</a:t>
            </a:r>
            <a:r>
              <a:rPr lang="en-US">
                <a:solidFill>
                  <a:srgbClr val="58595B"/>
                </a:solidFill>
                <a:latin typeface="Roboto Light"/>
                <a:ea typeface="Roboto Light"/>
                <a:cs typeface="Roboto Light"/>
                <a:sym typeface="Roboto Light"/>
              </a:rPr>
              <a:t> &amp; </a:t>
            </a:r>
            <a:r>
              <a:rPr lang="en-US" sz="1400">
                <a:solidFill>
                  <a:srgbClr val="58595B"/>
                </a:solidFill>
                <a:latin typeface="Roboto Light"/>
                <a:ea typeface="Roboto Light"/>
                <a:cs typeface="Roboto Light"/>
                <a:sym typeface="Roboto Light"/>
              </a:rPr>
              <a:t>AED Certificate</a:t>
            </a:r>
            <a:endParaRPr sz="1400">
              <a:solidFill>
                <a:schemeClr val="dk1"/>
              </a:solidFill>
              <a:latin typeface="Roboto Light"/>
              <a:ea typeface="Roboto Light"/>
              <a:cs typeface="Roboto Light"/>
              <a:sym typeface="Roboto Light"/>
            </a:endParaRPr>
          </a:p>
          <a:p>
            <a:pPr indent="-106560" lvl="0" marL="225623" marR="0" rtl="0" algn="l">
              <a:spcBef>
                <a:spcPts val="145"/>
              </a:spcBef>
              <a:spcAft>
                <a:spcPts val="0"/>
              </a:spcAft>
              <a:buClr>
                <a:srgbClr val="58595B"/>
              </a:buClr>
              <a:buSzPts val="1400"/>
              <a:buFont typeface="Roboto Light"/>
              <a:buChar char="•"/>
            </a:pPr>
            <a:r>
              <a:rPr lang="en-US">
                <a:solidFill>
                  <a:srgbClr val="58595B"/>
                </a:solidFill>
                <a:latin typeface="Roboto Light"/>
                <a:ea typeface="Roboto Light"/>
                <a:cs typeface="Roboto Light"/>
                <a:sym typeface="Roboto Light"/>
              </a:rPr>
              <a:t>Certified </a:t>
            </a:r>
            <a:r>
              <a:rPr lang="en-US" sz="1400">
                <a:solidFill>
                  <a:srgbClr val="58595B"/>
                </a:solidFill>
                <a:latin typeface="Roboto Light"/>
                <a:ea typeface="Roboto Light"/>
                <a:cs typeface="Roboto Light"/>
                <a:sym typeface="Roboto Light"/>
              </a:rPr>
              <a:t>Pharmacy Technician </a:t>
            </a:r>
            <a:r>
              <a:rPr lang="en-US">
                <a:solidFill>
                  <a:srgbClr val="58595B"/>
                </a:solidFill>
                <a:latin typeface="Roboto Light"/>
                <a:ea typeface="Roboto Light"/>
                <a:cs typeface="Roboto Light"/>
                <a:sym typeface="Roboto Light"/>
              </a:rPr>
              <a:t>(CPhT)</a:t>
            </a:r>
            <a:endParaRPr sz="1400">
              <a:solidFill>
                <a:schemeClr val="dk1"/>
              </a:solidFill>
              <a:latin typeface="Roboto Light"/>
              <a:ea typeface="Roboto Light"/>
              <a:cs typeface="Roboto Light"/>
              <a:sym typeface="Roboto Light"/>
            </a:endParaRPr>
          </a:p>
        </p:txBody>
      </p:sp>
      <p:sp>
        <p:nvSpPr>
          <p:cNvPr id="165" name="Google Shape;165;p6"/>
          <p:cNvSpPr/>
          <p:nvPr/>
        </p:nvSpPr>
        <p:spPr>
          <a:xfrm>
            <a:off x="8742343" y="2926711"/>
            <a:ext cx="561975" cy="227409"/>
          </a:xfrm>
          <a:custGeom>
            <a:rect b="b" l="l" r="r" t="t"/>
            <a:pathLst>
              <a:path extrusionOk="0" h="242570" w="599439">
                <a:moveTo>
                  <a:pt x="0" y="145182"/>
                </a:moveTo>
                <a:lnTo>
                  <a:pt x="14801" y="190322"/>
                </a:lnTo>
                <a:lnTo>
                  <a:pt x="43110" y="0"/>
                </a:lnTo>
                <a:lnTo>
                  <a:pt x="72396" y="242036"/>
                </a:lnTo>
                <a:lnTo>
                  <a:pt x="89947" y="152247"/>
                </a:lnTo>
                <a:lnTo>
                  <a:pt x="111423" y="152247"/>
                </a:lnTo>
                <a:lnTo>
                  <a:pt x="136798" y="99555"/>
                </a:lnTo>
                <a:lnTo>
                  <a:pt x="162172" y="165925"/>
                </a:lnTo>
                <a:lnTo>
                  <a:pt x="176815" y="134683"/>
                </a:lnTo>
                <a:lnTo>
                  <a:pt x="188525" y="156146"/>
                </a:lnTo>
                <a:lnTo>
                  <a:pt x="327120" y="156146"/>
                </a:lnTo>
                <a:lnTo>
                  <a:pt x="341750" y="124917"/>
                </a:lnTo>
                <a:lnTo>
                  <a:pt x="360292" y="192265"/>
                </a:lnTo>
                <a:lnTo>
                  <a:pt x="389578" y="0"/>
                </a:lnTo>
                <a:lnTo>
                  <a:pt x="419830" y="242036"/>
                </a:lnTo>
                <a:lnTo>
                  <a:pt x="435438" y="154203"/>
                </a:lnTo>
                <a:lnTo>
                  <a:pt x="456914" y="154203"/>
                </a:lnTo>
                <a:lnTo>
                  <a:pt x="481310" y="101028"/>
                </a:lnTo>
                <a:lnTo>
                  <a:pt x="506685" y="163956"/>
                </a:lnTo>
                <a:lnTo>
                  <a:pt x="524262" y="135661"/>
                </a:lnTo>
                <a:lnTo>
                  <a:pt x="537914" y="155181"/>
                </a:lnTo>
                <a:lnTo>
                  <a:pt x="599408" y="155181"/>
                </a:lnTo>
              </a:path>
            </a:pathLst>
          </a:custGeom>
          <a:noFill/>
          <a:ln cap="flat" cmpd="sng" w="11550">
            <a:solidFill>
              <a:srgbClr val="8A2432"/>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166" name="Google Shape;166;p6"/>
          <p:cNvSpPr/>
          <p:nvPr/>
        </p:nvSpPr>
        <p:spPr>
          <a:xfrm>
            <a:off x="9304291" y="2926711"/>
            <a:ext cx="648295" cy="227409"/>
          </a:xfrm>
          <a:custGeom>
            <a:rect b="b" l="l" r="r" t="t"/>
            <a:pathLst>
              <a:path extrusionOk="0" h="242570" w="691514">
                <a:moveTo>
                  <a:pt x="0" y="155181"/>
                </a:moveTo>
                <a:lnTo>
                  <a:pt x="72224" y="155181"/>
                </a:lnTo>
                <a:lnTo>
                  <a:pt x="85890" y="127850"/>
                </a:lnTo>
                <a:lnTo>
                  <a:pt x="106375" y="190322"/>
                </a:lnTo>
                <a:lnTo>
                  <a:pt x="134683" y="0"/>
                </a:lnTo>
                <a:lnTo>
                  <a:pt x="163969" y="242036"/>
                </a:lnTo>
                <a:lnTo>
                  <a:pt x="181521" y="152247"/>
                </a:lnTo>
                <a:lnTo>
                  <a:pt x="202996" y="152247"/>
                </a:lnTo>
                <a:lnTo>
                  <a:pt x="228371" y="99555"/>
                </a:lnTo>
                <a:lnTo>
                  <a:pt x="253746" y="165925"/>
                </a:lnTo>
                <a:lnTo>
                  <a:pt x="268389" y="134683"/>
                </a:lnTo>
                <a:lnTo>
                  <a:pt x="280098" y="156146"/>
                </a:lnTo>
                <a:lnTo>
                  <a:pt x="418693" y="156146"/>
                </a:lnTo>
                <a:lnTo>
                  <a:pt x="433323" y="124917"/>
                </a:lnTo>
                <a:lnTo>
                  <a:pt x="451866" y="192265"/>
                </a:lnTo>
                <a:lnTo>
                  <a:pt x="481152" y="0"/>
                </a:lnTo>
                <a:lnTo>
                  <a:pt x="511403" y="242036"/>
                </a:lnTo>
                <a:lnTo>
                  <a:pt x="527011" y="154203"/>
                </a:lnTo>
                <a:lnTo>
                  <a:pt x="548487" y="154203"/>
                </a:lnTo>
                <a:lnTo>
                  <a:pt x="572884" y="101028"/>
                </a:lnTo>
                <a:lnTo>
                  <a:pt x="598258" y="163956"/>
                </a:lnTo>
                <a:lnTo>
                  <a:pt x="615835" y="135661"/>
                </a:lnTo>
                <a:lnTo>
                  <a:pt x="629488" y="155181"/>
                </a:lnTo>
                <a:lnTo>
                  <a:pt x="690981" y="155181"/>
                </a:lnTo>
              </a:path>
            </a:pathLst>
          </a:custGeom>
          <a:noFill/>
          <a:ln cap="flat" cmpd="sng" w="11550">
            <a:solidFill>
              <a:srgbClr val="8A2432"/>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167" name="Google Shape;167;p6"/>
          <p:cNvSpPr/>
          <p:nvPr/>
        </p:nvSpPr>
        <p:spPr>
          <a:xfrm>
            <a:off x="9952084" y="2926711"/>
            <a:ext cx="648295" cy="227409"/>
          </a:xfrm>
          <a:custGeom>
            <a:rect b="b" l="l" r="r" t="t"/>
            <a:pathLst>
              <a:path extrusionOk="0" h="242570" w="691514">
                <a:moveTo>
                  <a:pt x="0" y="155181"/>
                </a:moveTo>
                <a:lnTo>
                  <a:pt x="72224" y="155181"/>
                </a:lnTo>
                <a:lnTo>
                  <a:pt x="85890" y="127850"/>
                </a:lnTo>
                <a:lnTo>
                  <a:pt x="106375" y="190322"/>
                </a:lnTo>
                <a:lnTo>
                  <a:pt x="134683" y="0"/>
                </a:lnTo>
                <a:lnTo>
                  <a:pt x="163969" y="242036"/>
                </a:lnTo>
                <a:lnTo>
                  <a:pt x="181533" y="152247"/>
                </a:lnTo>
                <a:lnTo>
                  <a:pt x="202996" y="152247"/>
                </a:lnTo>
                <a:lnTo>
                  <a:pt x="228384" y="99555"/>
                </a:lnTo>
                <a:lnTo>
                  <a:pt x="253746" y="165925"/>
                </a:lnTo>
                <a:lnTo>
                  <a:pt x="268389" y="134683"/>
                </a:lnTo>
                <a:lnTo>
                  <a:pt x="280098" y="156146"/>
                </a:lnTo>
                <a:lnTo>
                  <a:pt x="418680" y="156146"/>
                </a:lnTo>
                <a:lnTo>
                  <a:pt x="433323" y="124917"/>
                </a:lnTo>
                <a:lnTo>
                  <a:pt x="451878" y="192265"/>
                </a:lnTo>
                <a:lnTo>
                  <a:pt x="481152" y="0"/>
                </a:lnTo>
                <a:lnTo>
                  <a:pt x="511403" y="242036"/>
                </a:lnTo>
                <a:lnTo>
                  <a:pt x="527024" y="154203"/>
                </a:lnTo>
                <a:lnTo>
                  <a:pt x="548487" y="154203"/>
                </a:lnTo>
                <a:lnTo>
                  <a:pt x="572897" y="101028"/>
                </a:lnTo>
                <a:lnTo>
                  <a:pt x="598258" y="163956"/>
                </a:lnTo>
                <a:lnTo>
                  <a:pt x="615835" y="135661"/>
                </a:lnTo>
                <a:lnTo>
                  <a:pt x="629500" y="155181"/>
                </a:lnTo>
                <a:lnTo>
                  <a:pt x="690981" y="155181"/>
                </a:lnTo>
              </a:path>
            </a:pathLst>
          </a:custGeom>
          <a:noFill/>
          <a:ln cap="flat" cmpd="sng" w="11550">
            <a:solidFill>
              <a:srgbClr val="8A2432"/>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168" name="Google Shape;168;p6"/>
          <p:cNvSpPr/>
          <p:nvPr/>
        </p:nvSpPr>
        <p:spPr>
          <a:xfrm>
            <a:off x="10599879" y="2926711"/>
            <a:ext cx="648295" cy="227409"/>
          </a:xfrm>
          <a:custGeom>
            <a:rect b="b" l="l" r="r" t="t"/>
            <a:pathLst>
              <a:path extrusionOk="0" h="242570" w="691514">
                <a:moveTo>
                  <a:pt x="0" y="155181"/>
                </a:moveTo>
                <a:lnTo>
                  <a:pt x="72224" y="155181"/>
                </a:lnTo>
                <a:lnTo>
                  <a:pt x="85890" y="127850"/>
                </a:lnTo>
                <a:lnTo>
                  <a:pt x="106375" y="190322"/>
                </a:lnTo>
                <a:lnTo>
                  <a:pt x="134683" y="0"/>
                </a:lnTo>
                <a:lnTo>
                  <a:pt x="163969" y="242036"/>
                </a:lnTo>
                <a:lnTo>
                  <a:pt x="181521" y="152247"/>
                </a:lnTo>
                <a:lnTo>
                  <a:pt x="202996" y="152247"/>
                </a:lnTo>
                <a:lnTo>
                  <a:pt x="228384" y="99555"/>
                </a:lnTo>
                <a:lnTo>
                  <a:pt x="253746" y="165925"/>
                </a:lnTo>
                <a:lnTo>
                  <a:pt x="268389" y="134683"/>
                </a:lnTo>
                <a:lnTo>
                  <a:pt x="280098" y="156146"/>
                </a:lnTo>
                <a:lnTo>
                  <a:pt x="418680" y="156146"/>
                </a:lnTo>
                <a:lnTo>
                  <a:pt x="433323" y="124917"/>
                </a:lnTo>
                <a:lnTo>
                  <a:pt x="451878" y="192265"/>
                </a:lnTo>
                <a:lnTo>
                  <a:pt x="481152" y="0"/>
                </a:lnTo>
                <a:lnTo>
                  <a:pt x="511403" y="242036"/>
                </a:lnTo>
                <a:lnTo>
                  <a:pt x="527024" y="154203"/>
                </a:lnTo>
                <a:lnTo>
                  <a:pt x="548487" y="154203"/>
                </a:lnTo>
                <a:lnTo>
                  <a:pt x="572897" y="101028"/>
                </a:lnTo>
                <a:lnTo>
                  <a:pt x="598258" y="163956"/>
                </a:lnTo>
                <a:lnTo>
                  <a:pt x="615835" y="135661"/>
                </a:lnTo>
                <a:lnTo>
                  <a:pt x="629500" y="155181"/>
                </a:lnTo>
                <a:lnTo>
                  <a:pt x="690981" y="155181"/>
                </a:lnTo>
              </a:path>
            </a:pathLst>
          </a:custGeom>
          <a:noFill/>
          <a:ln cap="flat" cmpd="sng" w="11550">
            <a:solidFill>
              <a:srgbClr val="8A2432"/>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169" name="Google Shape;169;p6"/>
          <p:cNvSpPr/>
          <p:nvPr/>
        </p:nvSpPr>
        <p:spPr>
          <a:xfrm>
            <a:off x="11247674" y="2926711"/>
            <a:ext cx="561975" cy="227409"/>
          </a:xfrm>
          <a:custGeom>
            <a:rect b="b" l="l" r="r" t="t"/>
            <a:pathLst>
              <a:path extrusionOk="0" h="242570" w="599440">
                <a:moveTo>
                  <a:pt x="0" y="155181"/>
                </a:moveTo>
                <a:lnTo>
                  <a:pt x="72212" y="155181"/>
                </a:lnTo>
                <a:lnTo>
                  <a:pt x="85890" y="127850"/>
                </a:lnTo>
                <a:lnTo>
                  <a:pt x="106375" y="190322"/>
                </a:lnTo>
                <a:lnTo>
                  <a:pt x="134683" y="0"/>
                </a:lnTo>
                <a:lnTo>
                  <a:pt x="163969" y="242036"/>
                </a:lnTo>
                <a:lnTo>
                  <a:pt x="181521" y="152247"/>
                </a:lnTo>
                <a:lnTo>
                  <a:pt x="202996" y="152247"/>
                </a:lnTo>
                <a:lnTo>
                  <a:pt x="228384" y="99555"/>
                </a:lnTo>
                <a:lnTo>
                  <a:pt x="253746" y="165925"/>
                </a:lnTo>
                <a:lnTo>
                  <a:pt x="268389" y="134683"/>
                </a:lnTo>
                <a:lnTo>
                  <a:pt x="280098" y="156146"/>
                </a:lnTo>
                <a:lnTo>
                  <a:pt x="418693" y="156146"/>
                </a:lnTo>
                <a:lnTo>
                  <a:pt x="433323" y="124917"/>
                </a:lnTo>
                <a:lnTo>
                  <a:pt x="451878" y="192265"/>
                </a:lnTo>
                <a:lnTo>
                  <a:pt x="481152" y="0"/>
                </a:lnTo>
                <a:lnTo>
                  <a:pt x="511403" y="242036"/>
                </a:lnTo>
                <a:lnTo>
                  <a:pt x="527024" y="154203"/>
                </a:lnTo>
                <a:lnTo>
                  <a:pt x="548487" y="154203"/>
                </a:lnTo>
                <a:lnTo>
                  <a:pt x="572897" y="101028"/>
                </a:lnTo>
                <a:lnTo>
                  <a:pt x="598258" y="163956"/>
                </a:lnTo>
                <a:lnTo>
                  <a:pt x="598913" y="162903"/>
                </a:lnTo>
              </a:path>
            </a:pathLst>
          </a:custGeom>
          <a:noFill/>
          <a:ln cap="flat" cmpd="sng" w="11550">
            <a:solidFill>
              <a:srgbClr val="8A2432"/>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170" name="Google Shape;170;p6"/>
          <p:cNvSpPr/>
          <p:nvPr/>
        </p:nvSpPr>
        <p:spPr>
          <a:xfrm>
            <a:off x="8742342" y="3279191"/>
            <a:ext cx="704850" cy="296466"/>
          </a:xfrm>
          <a:custGeom>
            <a:rect b="b" l="l" r="r" t="t"/>
            <a:pathLst>
              <a:path extrusionOk="0" h="316229" w="751839">
                <a:moveTo>
                  <a:pt x="0" y="202526"/>
                </a:moveTo>
                <a:lnTo>
                  <a:pt x="84753" y="202526"/>
                </a:lnTo>
                <a:lnTo>
                  <a:pt x="99472" y="166852"/>
                </a:lnTo>
                <a:lnTo>
                  <a:pt x="121545" y="248386"/>
                </a:lnTo>
                <a:lnTo>
                  <a:pt x="152038" y="0"/>
                </a:lnTo>
                <a:lnTo>
                  <a:pt x="183584" y="315887"/>
                </a:lnTo>
                <a:lnTo>
                  <a:pt x="202507" y="198704"/>
                </a:lnTo>
                <a:lnTo>
                  <a:pt x="225634" y="198704"/>
                </a:lnTo>
                <a:lnTo>
                  <a:pt x="252977" y="129921"/>
                </a:lnTo>
                <a:lnTo>
                  <a:pt x="280308" y="216535"/>
                </a:lnTo>
                <a:lnTo>
                  <a:pt x="296081" y="175780"/>
                </a:lnTo>
                <a:lnTo>
                  <a:pt x="308692" y="203796"/>
                </a:lnTo>
                <a:lnTo>
                  <a:pt x="457993" y="203796"/>
                </a:lnTo>
                <a:lnTo>
                  <a:pt x="473767" y="163042"/>
                </a:lnTo>
                <a:lnTo>
                  <a:pt x="493744" y="250926"/>
                </a:lnTo>
                <a:lnTo>
                  <a:pt x="525291" y="0"/>
                </a:lnTo>
                <a:lnTo>
                  <a:pt x="557879" y="315887"/>
                </a:lnTo>
                <a:lnTo>
                  <a:pt x="574706" y="201244"/>
                </a:lnTo>
                <a:lnTo>
                  <a:pt x="597833" y="201244"/>
                </a:lnTo>
                <a:lnTo>
                  <a:pt x="624122" y="131851"/>
                </a:lnTo>
                <a:lnTo>
                  <a:pt x="651452" y="213982"/>
                </a:lnTo>
                <a:lnTo>
                  <a:pt x="670388" y="177050"/>
                </a:lnTo>
                <a:lnTo>
                  <a:pt x="685107" y="202526"/>
                </a:lnTo>
                <a:lnTo>
                  <a:pt x="751338" y="202526"/>
                </a:lnTo>
              </a:path>
            </a:pathLst>
          </a:custGeom>
          <a:noFill/>
          <a:ln cap="flat" cmpd="sng" w="11550">
            <a:solidFill>
              <a:srgbClr val="8A2432"/>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171" name="Google Shape;171;p6"/>
          <p:cNvSpPr/>
          <p:nvPr/>
        </p:nvSpPr>
        <p:spPr>
          <a:xfrm>
            <a:off x="9446725" y="3279191"/>
            <a:ext cx="698302" cy="296466"/>
          </a:xfrm>
          <a:custGeom>
            <a:rect b="b" l="l" r="r" t="t"/>
            <a:pathLst>
              <a:path extrusionOk="0" h="316229" w="744854">
                <a:moveTo>
                  <a:pt x="0" y="202526"/>
                </a:moveTo>
                <a:lnTo>
                  <a:pt x="77812" y="202526"/>
                </a:lnTo>
                <a:lnTo>
                  <a:pt x="92519" y="166852"/>
                </a:lnTo>
                <a:lnTo>
                  <a:pt x="114604" y="248386"/>
                </a:lnTo>
                <a:lnTo>
                  <a:pt x="145097" y="0"/>
                </a:lnTo>
                <a:lnTo>
                  <a:pt x="176631" y="315887"/>
                </a:lnTo>
                <a:lnTo>
                  <a:pt x="195567" y="198704"/>
                </a:lnTo>
                <a:lnTo>
                  <a:pt x="218694" y="198704"/>
                </a:lnTo>
                <a:lnTo>
                  <a:pt x="246037" y="129921"/>
                </a:lnTo>
                <a:lnTo>
                  <a:pt x="273367" y="216535"/>
                </a:lnTo>
                <a:lnTo>
                  <a:pt x="289140" y="175780"/>
                </a:lnTo>
                <a:lnTo>
                  <a:pt x="301752" y="203796"/>
                </a:lnTo>
                <a:lnTo>
                  <a:pt x="451053" y="203796"/>
                </a:lnTo>
                <a:lnTo>
                  <a:pt x="466826" y="163042"/>
                </a:lnTo>
                <a:lnTo>
                  <a:pt x="486791" y="250926"/>
                </a:lnTo>
                <a:lnTo>
                  <a:pt x="518337" y="0"/>
                </a:lnTo>
                <a:lnTo>
                  <a:pt x="550938" y="315887"/>
                </a:lnTo>
                <a:lnTo>
                  <a:pt x="567753" y="201244"/>
                </a:lnTo>
                <a:lnTo>
                  <a:pt x="590892" y="201244"/>
                </a:lnTo>
                <a:lnTo>
                  <a:pt x="617169" y="131851"/>
                </a:lnTo>
                <a:lnTo>
                  <a:pt x="644512" y="213982"/>
                </a:lnTo>
                <a:lnTo>
                  <a:pt x="663435" y="177050"/>
                </a:lnTo>
                <a:lnTo>
                  <a:pt x="678154" y="202526"/>
                </a:lnTo>
                <a:lnTo>
                  <a:pt x="744397" y="202526"/>
                </a:lnTo>
              </a:path>
            </a:pathLst>
          </a:custGeom>
          <a:noFill/>
          <a:ln cap="flat" cmpd="sng" w="11550">
            <a:solidFill>
              <a:srgbClr val="8A2432"/>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172" name="Google Shape;172;p6"/>
          <p:cNvSpPr/>
          <p:nvPr/>
        </p:nvSpPr>
        <p:spPr>
          <a:xfrm>
            <a:off x="10144596" y="3279191"/>
            <a:ext cx="698302" cy="296466"/>
          </a:xfrm>
          <a:custGeom>
            <a:rect b="b" l="l" r="r" t="t"/>
            <a:pathLst>
              <a:path extrusionOk="0" h="316229" w="744854">
                <a:moveTo>
                  <a:pt x="0" y="202526"/>
                </a:moveTo>
                <a:lnTo>
                  <a:pt x="77800" y="202526"/>
                </a:lnTo>
                <a:lnTo>
                  <a:pt x="92519" y="166852"/>
                </a:lnTo>
                <a:lnTo>
                  <a:pt x="114604" y="248386"/>
                </a:lnTo>
                <a:lnTo>
                  <a:pt x="145097" y="0"/>
                </a:lnTo>
                <a:lnTo>
                  <a:pt x="176631" y="315887"/>
                </a:lnTo>
                <a:lnTo>
                  <a:pt x="195567" y="198704"/>
                </a:lnTo>
                <a:lnTo>
                  <a:pt x="218694" y="198704"/>
                </a:lnTo>
                <a:lnTo>
                  <a:pt x="246024" y="129921"/>
                </a:lnTo>
                <a:lnTo>
                  <a:pt x="273367" y="216535"/>
                </a:lnTo>
                <a:lnTo>
                  <a:pt x="289140" y="175780"/>
                </a:lnTo>
                <a:lnTo>
                  <a:pt x="301752" y="203796"/>
                </a:lnTo>
                <a:lnTo>
                  <a:pt x="451053" y="203796"/>
                </a:lnTo>
                <a:lnTo>
                  <a:pt x="466826" y="163042"/>
                </a:lnTo>
                <a:lnTo>
                  <a:pt x="486791" y="250926"/>
                </a:lnTo>
                <a:lnTo>
                  <a:pt x="518337" y="0"/>
                </a:lnTo>
                <a:lnTo>
                  <a:pt x="550938" y="315887"/>
                </a:lnTo>
                <a:lnTo>
                  <a:pt x="567753" y="201244"/>
                </a:lnTo>
                <a:lnTo>
                  <a:pt x="590880" y="201244"/>
                </a:lnTo>
                <a:lnTo>
                  <a:pt x="617169" y="131851"/>
                </a:lnTo>
                <a:lnTo>
                  <a:pt x="644512" y="213982"/>
                </a:lnTo>
                <a:lnTo>
                  <a:pt x="663435" y="177050"/>
                </a:lnTo>
                <a:lnTo>
                  <a:pt x="678154" y="202526"/>
                </a:lnTo>
                <a:lnTo>
                  <a:pt x="744397" y="202526"/>
                </a:lnTo>
              </a:path>
            </a:pathLst>
          </a:custGeom>
          <a:noFill/>
          <a:ln cap="flat" cmpd="sng" w="11550">
            <a:solidFill>
              <a:srgbClr val="8A2432"/>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173" name="Google Shape;173;p6"/>
          <p:cNvSpPr/>
          <p:nvPr/>
        </p:nvSpPr>
        <p:spPr>
          <a:xfrm>
            <a:off x="10842463" y="3279191"/>
            <a:ext cx="698302" cy="296466"/>
          </a:xfrm>
          <a:custGeom>
            <a:rect b="b" l="l" r="r" t="t"/>
            <a:pathLst>
              <a:path extrusionOk="0" h="316229" w="744854">
                <a:moveTo>
                  <a:pt x="0" y="202526"/>
                </a:moveTo>
                <a:lnTo>
                  <a:pt x="77812" y="202526"/>
                </a:lnTo>
                <a:lnTo>
                  <a:pt x="92519" y="166852"/>
                </a:lnTo>
                <a:lnTo>
                  <a:pt x="114604" y="248386"/>
                </a:lnTo>
                <a:lnTo>
                  <a:pt x="145097" y="0"/>
                </a:lnTo>
                <a:lnTo>
                  <a:pt x="176644" y="315887"/>
                </a:lnTo>
                <a:lnTo>
                  <a:pt x="195567" y="198704"/>
                </a:lnTo>
                <a:lnTo>
                  <a:pt x="218694" y="198704"/>
                </a:lnTo>
                <a:lnTo>
                  <a:pt x="246024" y="129921"/>
                </a:lnTo>
                <a:lnTo>
                  <a:pt x="273367" y="216535"/>
                </a:lnTo>
                <a:lnTo>
                  <a:pt x="289140" y="175780"/>
                </a:lnTo>
                <a:lnTo>
                  <a:pt x="301752" y="203796"/>
                </a:lnTo>
                <a:lnTo>
                  <a:pt x="451053" y="203796"/>
                </a:lnTo>
                <a:lnTo>
                  <a:pt x="466826" y="163042"/>
                </a:lnTo>
                <a:lnTo>
                  <a:pt x="486803" y="250926"/>
                </a:lnTo>
                <a:lnTo>
                  <a:pt x="518337" y="0"/>
                </a:lnTo>
                <a:lnTo>
                  <a:pt x="550938" y="315887"/>
                </a:lnTo>
                <a:lnTo>
                  <a:pt x="567753" y="201244"/>
                </a:lnTo>
                <a:lnTo>
                  <a:pt x="590880" y="201244"/>
                </a:lnTo>
                <a:lnTo>
                  <a:pt x="617169" y="131851"/>
                </a:lnTo>
                <a:lnTo>
                  <a:pt x="644512" y="213982"/>
                </a:lnTo>
                <a:lnTo>
                  <a:pt x="663435" y="177050"/>
                </a:lnTo>
                <a:lnTo>
                  <a:pt x="678154" y="202526"/>
                </a:lnTo>
                <a:lnTo>
                  <a:pt x="744397" y="202526"/>
                </a:lnTo>
              </a:path>
            </a:pathLst>
          </a:custGeom>
          <a:noFill/>
          <a:ln cap="flat" cmpd="sng" w="11550">
            <a:solidFill>
              <a:srgbClr val="8A2432"/>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174" name="Google Shape;174;p6"/>
          <p:cNvSpPr/>
          <p:nvPr/>
        </p:nvSpPr>
        <p:spPr>
          <a:xfrm>
            <a:off x="11540331" y="3279191"/>
            <a:ext cx="269081" cy="296466"/>
          </a:xfrm>
          <a:custGeom>
            <a:rect b="b" l="l" r="r" t="t"/>
            <a:pathLst>
              <a:path extrusionOk="0" h="316229" w="287020">
                <a:moveTo>
                  <a:pt x="0" y="202526"/>
                </a:moveTo>
                <a:lnTo>
                  <a:pt x="77812" y="202526"/>
                </a:lnTo>
                <a:lnTo>
                  <a:pt x="92519" y="166852"/>
                </a:lnTo>
                <a:lnTo>
                  <a:pt x="114604" y="248386"/>
                </a:lnTo>
                <a:lnTo>
                  <a:pt x="145097" y="0"/>
                </a:lnTo>
                <a:lnTo>
                  <a:pt x="176644" y="315887"/>
                </a:lnTo>
                <a:lnTo>
                  <a:pt x="195567" y="198704"/>
                </a:lnTo>
                <a:lnTo>
                  <a:pt x="218694" y="198704"/>
                </a:lnTo>
                <a:lnTo>
                  <a:pt x="246037" y="129921"/>
                </a:lnTo>
                <a:lnTo>
                  <a:pt x="273367" y="216535"/>
                </a:lnTo>
                <a:lnTo>
                  <a:pt x="286746" y="181968"/>
                </a:lnTo>
              </a:path>
            </a:pathLst>
          </a:custGeom>
          <a:noFill/>
          <a:ln cap="flat" cmpd="sng" w="11550">
            <a:solidFill>
              <a:srgbClr val="8A2432"/>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175" name="Google Shape;175;p6"/>
          <p:cNvSpPr/>
          <p:nvPr/>
        </p:nvSpPr>
        <p:spPr>
          <a:xfrm>
            <a:off x="8742344" y="3700904"/>
            <a:ext cx="396477" cy="179189"/>
          </a:xfrm>
          <a:custGeom>
            <a:rect b="b" l="l" r="r" t="t"/>
            <a:pathLst>
              <a:path extrusionOk="0" h="191135" w="422910">
                <a:moveTo>
                  <a:pt x="0" y="106736"/>
                </a:moveTo>
                <a:lnTo>
                  <a:pt x="245" y="106324"/>
                </a:lnTo>
                <a:lnTo>
                  <a:pt x="11954" y="123278"/>
                </a:lnTo>
                <a:lnTo>
                  <a:pt x="150536" y="123278"/>
                </a:lnTo>
                <a:lnTo>
                  <a:pt x="165180" y="98628"/>
                </a:lnTo>
                <a:lnTo>
                  <a:pt x="183722" y="151790"/>
                </a:lnTo>
                <a:lnTo>
                  <a:pt x="212995" y="0"/>
                </a:lnTo>
                <a:lnTo>
                  <a:pt x="243259" y="191071"/>
                </a:lnTo>
                <a:lnTo>
                  <a:pt x="258867" y="121729"/>
                </a:lnTo>
                <a:lnTo>
                  <a:pt x="280343" y="121729"/>
                </a:lnTo>
                <a:lnTo>
                  <a:pt x="304740" y="79755"/>
                </a:lnTo>
                <a:lnTo>
                  <a:pt x="330114" y="129438"/>
                </a:lnTo>
                <a:lnTo>
                  <a:pt x="347679" y="107099"/>
                </a:lnTo>
                <a:lnTo>
                  <a:pt x="361344" y="122504"/>
                </a:lnTo>
                <a:lnTo>
                  <a:pt x="422837" y="122504"/>
                </a:lnTo>
              </a:path>
            </a:pathLst>
          </a:custGeom>
          <a:noFill/>
          <a:ln cap="flat" cmpd="sng" w="11550">
            <a:solidFill>
              <a:srgbClr val="8A2432"/>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176" name="Google Shape;176;p6"/>
          <p:cNvSpPr/>
          <p:nvPr/>
        </p:nvSpPr>
        <p:spPr>
          <a:xfrm>
            <a:off x="9138749" y="3700904"/>
            <a:ext cx="648295" cy="179189"/>
          </a:xfrm>
          <a:custGeom>
            <a:rect b="b" l="l" r="r" t="t"/>
            <a:pathLst>
              <a:path extrusionOk="0" h="191135" w="691514">
                <a:moveTo>
                  <a:pt x="0" y="122504"/>
                </a:moveTo>
                <a:lnTo>
                  <a:pt x="72212" y="122504"/>
                </a:lnTo>
                <a:lnTo>
                  <a:pt x="85890" y="100939"/>
                </a:lnTo>
                <a:lnTo>
                  <a:pt x="106375" y="150253"/>
                </a:lnTo>
                <a:lnTo>
                  <a:pt x="134683" y="0"/>
                </a:lnTo>
                <a:lnTo>
                  <a:pt x="163969" y="191084"/>
                </a:lnTo>
                <a:lnTo>
                  <a:pt x="181521" y="120192"/>
                </a:lnTo>
                <a:lnTo>
                  <a:pt x="202996" y="120192"/>
                </a:lnTo>
                <a:lnTo>
                  <a:pt x="228371" y="78587"/>
                </a:lnTo>
                <a:lnTo>
                  <a:pt x="253746" y="130987"/>
                </a:lnTo>
                <a:lnTo>
                  <a:pt x="268389" y="106324"/>
                </a:lnTo>
                <a:lnTo>
                  <a:pt x="280098" y="123278"/>
                </a:lnTo>
                <a:lnTo>
                  <a:pt x="418693" y="123278"/>
                </a:lnTo>
                <a:lnTo>
                  <a:pt x="433323" y="98615"/>
                </a:lnTo>
                <a:lnTo>
                  <a:pt x="451866" y="151790"/>
                </a:lnTo>
                <a:lnTo>
                  <a:pt x="481152" y="0"/>
                </a:lnTo>
                <a:lnTo>
                  <a:pt x="511403" y="191084"/>
                </a:lnTo>
                <a:lnTo>
                  <a:pt x="527011" y="121729"/>
                </a:lnTo>
                <a:lnTo>
                  <a:pt x="548487" y="121729"/>
                </a:lnTo>
                <a:lnTo>
                  <a:pt x="572884" y="79755"/>
                </a:lnTo>
                <a:lnTo>
                  <a:pt x="598258" y="129438"/>
                </a:lnTo>
                <a:lnTo>
                  <a:pt x="615835" y="107099"/>
                </a:lnTo>
                <a:lnTo>
                  <a:pt x="629488" y="122504"/>
                </a:lnTo>
                <a:lnTo>
                  <a:pt x="690981" y="122504"/>
                </a:lnTo>
              </a:path>
            </a:pathLst>
          </a:custGeom>
          <a:noFill/>
          <a:ln cap="flat" cmpd="sng" w="11550">
            <a:solidFill>
              <a:srgbClr val="8A2432"/>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177" name="Google Shape;177;p6"/>
          <p:cNvSpPr/>
          <p:nvPr/>
        </p:nvSpPr>
        <p:spPr>
          <a:xfrm>
            <a:off x="9786544" y="3700904"/>
            <a:ext cx="648295" cy="179189"/>
          </a:xfrm>
          <a:custGeom>
            <a:rect b="b" l="l" r="r" t="t"/>
            <a:pathLst>
              <a:path extrusionOk="0" h="191135" w="691514">
                <a:moveTo>
                  <a:pt x="0" y="122504"/>
                </a:moveTo>
                <a:lnTo>
                  <a:pt x="72224" y="122504"/>
                </a:lnTo>
                <a:lnTo>
                  <a:pt x="85890" y="100939"/>
                </a:lnTo>
                <a:lnTo>
                  <a:pt x="106375" y="150253"/>
                </a:lnTo>
                <a:lnTo>
                  <a:pt x="134683" y="0"/>
                </a:lnTo>
                <a:lnTo>
                  <a:pt x="163969" y="191084"/>
                </a:lnTo>
                <a:lnTo>
                  <a:pt x="181521" y="120192"/>
                </a:lnTo>
                <a:lnTo>
                  <a:pt x="202996" y="120192"/>
                </a:lnTo>
                <a:lnTo>
                  <a:pt x="228371" y="78587"/>
                </a:lnTo>
                <a:lnTo>
                  <a:pt x="253746" y="130987"/>
                </a:lnTo>
                <a:lnTo>
                  <a:pt x="268389" y="106324"/>
                </a:lnTo>
                <a:lnTo>
                  <a:pt x="280098" y="123278"/>
                </a:lnTo>
                <a:lnTo>
                  <a:pt x="418693" y="123278"/>
                </a:lnTo>
                <a:lnTo>
                  <a:pt x="433323" y="98615"/>
                </a:lnTo>
                <a:lnTo>
                  <a:pt x="451866" y="151790"/>
                </a:lnTo>
                <a:lnTo>
                  <a:pt x="481152" y="0"/>
                </a:lnTo>
                <a:lnTo>
                  <a:pt x="511403" y="191084"/>
                </a:lnTo>
                <a:lnTo>
                  <a:pt x="527011" y="121729"/>
                </a:lnTo>
                <a:lnTo>
                  <a:pt x="548487" y="121729"/>
                </a:lnTo>
                <a:lnTo>
                  <a:pt x="572884" y="79755"/>
                </a:lnTo>
                <a:lnTo>
                  <a:pt x="598258" y="129438"/>
                </a:lnTo>
                <a:lnTo>
                  <a:pt x="615835" y="107099"/>
                </a:lnTo>
                <a:lnTo>
                  <a:pt x="629488" y="122504"/>
                </a:lnTo>
                <a:lnTo>
                  <a:pt x="690981" y="122504"/>
                </a:lnTo>
              </a:path>
            </a:pathLst>
          </a:custGeom>
          <a:noFill/>
          <a:ln cap="flat" cmpd="sng" w="11550">
            <a:solidFill>
              <a:srgbClr val="8A2432"/>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178" name="Google Shape;178;p6"/>
          <p:cNvSpPr/>
          <p:nvPr/>
        </p:nvSpPr>
        <p:spPr>
          <a:xfrm>
            <a:off x="10434336" y="3700904"/>
            <a:ext cx="648295" cy="179189"/>
          </a:xfrm>
          <a:custGeom>
            <a:rect b="b" l="l" r="r" t="t"/>
            <a:pathLst>
              <a:path extrusionOk="0" h="191135" w="691514">
                <a:moveTo>
                  <a:pt x="0" y="122504"/>
                </a:moveTo>
                <a:lnTo>
                  <a:pt x="72224" y="122504"/>
                </a:lnTo>
                <a:lnTo>
                  <a:pt x="85890" y="100939"/>
                </a:lnTo>
                <a:lnTo>
                  <a:pt x="106375" y="150253"/>
                </a:lnTo>
                <a:lnTo>
                  <a:pt x="134683" y="0"/>
                </a:lnTo>
                <a:lnTo>
                  <a:pt x="163969" y="191084"/>
                </a:lnTo>
                <a:lnTo>
                  <a:pt x="181533" y="120192"/>
                </a:lnTo>
                <a:lnTo>
                  <a:pt x="202996" y="120192"/>
                </a:lnTo>
                <a:lnTo>
                  <a:pt x="228384" y="78587"/>
                </a:lnTo>
                <a:lnTo>
                  <a:pt x="253746" y="130987"/>
                </a:lnTo>
                <a:lnTo>
                  <a:pt x="268389" y="106324"/>
                </a:lnTo>
                <a:lnTo>
                  <a:pt x="280098" y="123278"/>
                </a:lnTo>
                <a:lnTo>
                  <a:pt x="418693" y="123278"/>
                </a:lnTo>
                <a:lnTo>
                  <a:pt x="433323" y="98615"/>
                </a:lnTo>
                <a:lnTo>
                  <a:pt x="451878" y="151790"/>
                </a:lnTo>
                <a:lnTo>
                  <a:pt x="481152" y="0"/>
                </a:lnTo>
                <a:lnTo>
                  <a:pt x="511403" y="191084"/>
                </a:lnTo>
                <a:lnTo>
                  <a:pt x="527024" y="121729"/>
                </a:lnTo>
                <a:lnTo>
                  <a:pt x="548487" y="121729"/>
                </a:lnTo>
                <a:lnTo>
                  <a:pt x="572897" y="79755"/>
                </a:lnTo>
                <a:lnTo>
                  <a:pt x="598258" y="129438"/>
                </a:lnTo>
                <a:lnTo>
                  <a:pt x="615835" y="107099"/>
                </a:lnTo>
                <a:lnTo>
                  <a:pt x="629500" y="122504"/>
                </a:lnTo>
                <a:lnTo>
                  <a:pt x="690981" y="122504"/>
                </a:lnTo>
              </a:path>
            </a:pathLst>
          </a:custGeom>
          <a:noFill/>
          <a:ln cap="flat" cmpd="sng" w="11550">
            <a:solidFill>
              <a:srgbClr val="8A2432"/>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179" name="Google Shape;179;p6"/>
          <p:cNvSpPr/>
          <p:nvPr/>
        </p:nvSpPr>
        <p:spPr>
          <a:xfrm>
            <a:off x="11082133" y="3700904"/>
            <a:ext cx="648295" cy="179189"/>
          </a:xfrm>
          <a:custGeom>
            <a:rect b="b" l="l" r="r" t="t"/>
            <a:pathLst>
              <a:path extrusionOk="0" h="191135" w="691515">
                <a:moveTo>
                  <a:pt x="0" y="122504"/>
                </a:moveTo>
                <a:lnTo>
                  <a:pt x="72224" y="122504"/>
                </a:lnTo>
                <a:lnTo>
                  <a:pt x="85890" y="100939"/>
                </a:lnTo>
                <a:lnTo>
                  <a:pt x="106375" y="150253"/>
                </a:lnTo>
                <a:lnTo>
                  <a:pt x="134683" y="0"/>
                </a:lnTo>
                <a:lnTo>
                  <a:pt x="163969" y="191084"/>
                </a:lnTo>
                <a:lnTo>
                  <a:pt x="181521" y="120192"/>
                </a:lnTo>
                <a:lnTo>
                  <a:pt x="202996" y="120192"/>
                </a:lnTo>
                <a:lnTo>
                  <a:pt x="228384" y="78587"/>
                </a:lnTo>
                <a:lnTo>
                  <a:pt x="253746" y="130987"/>
                </a:lnTo>
                <a:lnTo>
                  <a:pt x="268389" y="106324"/>
                </a:lnTo>
                <a:lnTo>
                  <a:pt x="280098" y="123278"/>
                </a:lnTo>
                <a:lnTo>
                  <a:pt x="418680" y="123278"/>
                </a:lnTo>
                <a:lnTo>
                  <a:pt x="433323" y="98615"/>
                </a:lnTo>
                <a:lnTo>
                  <a:pt x="451878" y="151790"/>
                </a:lnTo>
                <a:lnTo>
                  <a:pt x="481152" y="0"/>
                </a:lnTo>
                <a:lnTo>
                  <a:pt x="511403" y="191084"/>
                </a:lnTo>
                <a:lnTo>
                  <a:pt x="527024" y="121729"/>
                </a:lnTo>
                <a:lnTo>
                  <a:pt x="548487" y="121729"/>
                </a:lnTo>
                <a:lnTo>
                  <a:pt x="572897" y="79755"/>
                </a:lnTo>
                <a:lnTo>
                  <a:pt x="598258" y="129438"/>
                </a:lnTo>
                <a:lnTo>
                  <a:pt x="615835" y="107099"/>
                </a:lnTo>
                <a:lnTo>
                  <a:pt x="629500" y="122504"/>
                </a:lnTo>
                <a:lnTo>
                  <a:pt x="690981" y="122504"/>
                </a:lnTo>
              </a:path>
            </a:pathLst>
          </a:custGeom>
          <a:noFill/>
          <a:ln cap="flat" cmpd="sng" w="11550">
            <a:solidFill>
              <a:srgbClr val="8A2432"/>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180" name="Google Shape;180;p6"/>
          <p:cNvSpPr/>
          <p:nvPr/>
        </p:nvSpPr>
        <p:spPr>
          <a:xfrm>
            <a:off x="11729927" y="3797577"/>
            <a:ext cx="79772" cy="18455"/>
          </a:xfrm>
          <a:custGeom>
            <a:rect b="b" l="l" r="r" t="t"/>
            <a:pathLst>
              <a:path extrusionOk="0" h="19685" w="85090">
                <a:moveTo>
                  <a:pt x="0" y="19386"/>
                </a:moveTo>
                <a:lnTo>
                  <a:pt x="72224" y="19386"/>
                </a:lnTo>
                <a:lnTo>
                  <a:pt x="84509" y="0"/>
                </a:lnTo>
              </a:path>
            </a:pathLst>
          </a:custGeom>
          <a:noFill/>
          <a:ln cap="flat" cmpd="sng" w="11550">
            <a:solidFill>
              <a:srgbClr val="8A2432"/>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181" name="Google Shape;181;p6"/>
          <p:cNvSpPr/>
          <p:nvPr/>
        </p:nvSpPr>
        <p:spPr>
          <a:xfrm>
            <a:off x="8768525" y="1412499"/>
            <a:ext cx="2820780" cy="1129314"/>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182" name="Google Shape;182;p6"/>
          <p:cNvSpPr/>
          <p:nvPr/>
        </p:nvSpPr>
        <p:spPr>
          <a:xfrm>
            <a:off x="10985172" y="2605044"/>
            <a:ext cx="606556" cy="97697"/>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183" name="Google Shape;183;p6"/>
          <p:cNvSpPr/>
          <p:nvPr/>
        </p:nvSpPr>
        <p:spPr>
          <a:xfrm flipH="1" rot="10800000">
            <a:off x="10953465" y="2574637"/>
            <a:ext cx="123312" cy="45719"/>
          </a:xfrm>
          <a:custGeom>
            <a:rect b="b" l="l" r="r" t="t"/>
            <a:pathLst>
              <a:path extrusionOk="0" h="120000" w="100329">
                <a:moveTo>
                  <a:pt x="0" y="0"/>
                </a:moveTo>
                <a:lnTo>
                  <a:pt x="100253" y="0"/>
                </a:lnTo>
              </a:path>
            </a:pathLst>
          </a:custGeom>
          <a:noFill/>
          <a:ln cap="flat" cmpd="sng" w="9525">
            <a:solidFill>
              <a:srgbClr val="8F8F88"/>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184" name="Google Shape;184;p6"/>
          <p:cNvSpPr/>
          <p:nvPr/>
        </p:nvSpPr>
        <p:spPr>
          <a:xfrm>
            <a:off x="10968091" y="2533569"/>
            <a:ext cx="61656" cy="45719"/>
          </a:xfrm>
          <a:custGeom>
            <a:rect b="b" l="l" r="r" t="t"/>
            <a:pathLst>
              <a:path extrusionOk="0" h="9525" w="50164">
                <a:moveTo>
                  <a:pt x="50126" y="9131"/>
                </a:moveTo>
                <a:lnTo>
                  <a:pt x="0" y="9131"/>
                </a:lnTo>
                <a:lnTo>
                  <a:pt x="0" y="0"/>
                </a:lnTo>
                <a:lnTo>
                  <a:pt x="50126" y="0"/>
                </a:lnTo>
                <a:lnTo>
                  <a:pt x="50126" y="9131"/>
                </a:lnTo>
                <a:close/>
              </a:path>
            </a:pathLst>
          </a:custGeom>
          <a:solidFill>
            <a:srgbClr val="8A243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185" name="Google Shape;185;p6"/>
          <p:cNvSpPr txBox="1"/>
          <p:nvPr>
            <p:ph type="title"/>
          </p:nvPr>
        </p:nvSpPr>
        <p:spPr>
          <a:xfrm>
            <a:off x="272371" y="466583"/>
            <a:ext cx="4640288" cy="1366239"/>
          </a:xfrm>
          <a:prstGeom prst="rect">
            <a:avLst/>
          </a:prstGeom>
          <a:noFill/>
          <a:ln>
            <a:noFill/>
          </a:ln>
        </p:spPr>
        <p:txBody>
          <a:bodyPr anchorCtr="0" anchor="t" bIns="0" lIns="0" spcFirstLastPara="1" rIns="0" wrap="square" tIns="11900">
            <a:spAutoFit/>
          </a:bodyPr>
          <a:lstStyle/>
          <a:p>
            <a:pPr indent="0" lvl="0" marL="11906" rtl="0" algn="l">
              <a:lnSpc>
                <a:spcPct val="100000"/>
              </a:lnSpc>
              <a:spcBef>
                <a:spcPts val="0"/>
              </a:spcBef>
              <a:spcAft>
                <a:spcPts val="0"/>
              </a:spcAft>
              <a:buClr>
                <a:srgbClr val="F04E2F"/>
              </a:buClr>
              <a:buSzPts val="4400"/>
              <a:buFont typeface="Roboto Light"/>
              <a:buNone/>
            </a:pPr>
            <a:r>
              <a:rPr b="0" lang="en-US">
                <a:solidFill>
                  <a:srgbClr val="F04E2F"/>
                </a:solidFill>
                <a:latin typeface="Roboto Light"/>
                <a:ea typeface="Roboto Light"/>
                <a:cs typeface="Roboto Light"/>
                <a:sym typeface="Roboto Light"/>
              </a:rPr>
              <a:t>Health &amp; </a:t>
            </a:r>
            <a:r>
              <a:rPr lang="en-US">
                <a:solidFill>
                  <a:srgbClr val="F04E2F"/>
                </a:solidFill>
                <a:latin typeface="Roboto Light"/>
                <a:ea typeface="Roboto Light"/>
                <a:cs typeface="Roboto Light"/>
                <a:sym typeface="Roboto Light"/>
              </a:rPr>
              <a:t>Wellness Pathway </a:t>
            </a:r>
            <a:endParaRPr/>
          </a:p>
        </p:txBody>
      </p:sp>
      <p:sp>
        <p:nvSpPr>
          <p:cNvPr id="186" name="Google Shape;186;p6"/>
          <p:cNvSpPr/>
          <p:nvPr/>
        </p:nvSpPr>
        <p:spPr>
          <a:xfrm>
            <a:off x="5679152" y="5432181"/>
            <a:ext cx="1082738" cy="437648"/>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187" name="Google Shape;187;p6"/>
          <p:cNvSpPr/>
          <p:nvPr/>
        </p:nvSpPr>
        <p:spPr>
          <a:xfrm>
            <a:off x="6935024" y="5314611"/>
            <a:ext cx="751331" cy="672786"/>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188" name="Google Shape;188;p6"/>
          <p:cNvSpPr/>
          <p:nvPr/>
        </p:nvSpPr>
        <p:spPr>
          <a:xfrm>
            <a:off x="7945271" y="5315290"/>
            <a:ext cx="761904" cy="685714"/>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pic>
        <p:nvPicPr>
          <p:cNvPr id="189" name="Google Shape;189;p6"/>
          <p:cNvPicPr preferRelativeResize="0"/>
          <p:nvPr/>
        </p:nvPicPr>
        <p:blipFill rotWithShape="1">
          <a:blip r:embed="rId8">
            <a:alphaModFix/>
          </a:blip>
          <a:srcRect b="0" l="0" r="0" t="0"/>
          <a:stretch/>
        </p:blipFill>
        <p:spPr>
          <a:xfrm>
            <a:off x="292834" y="2128191"/>
            <a:ext cx="4983036" cy="3375681"/>
          </a:xfrm>
          <a:prstGeom prst="rect">
            <a:avLst/>
          </a:prstGeom>
          <a:noFill/>
          <a:ln>
            <a:noFill/>
          </a:ln>
        </p:spPr>
      </p:pic>
      <p:pic>
        <p:nvPicPr>
          <p:cNvPr descr="A picture containing text&#10;&#10;Description automatically generated" id="190" name="Google Shape;190;p6"/>
          <p:cNvPicPr preferRelativeResize="0"/>
          <p:nvPr/>
        </p:nvPicPr>
        <p:blipFill rotWithShape="1">
          <a:blip r:embed="rId9">
            <a:alphaModFix/>
          </a:blip>
          <a:srcRect b="0" l="0" r="0" t="0"/>
          <a:stretch/>
        </p:blipFill>
        <p:spPr>
          <a:xfrm>
            <a:off x="8024935" y="5978286"/>
            <a:ext cx="4167065" cy="87971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7"/>
          <p:cNvSpPr txBox="1"/>
          <p:nvPr/>
        </p:nvSpPr>
        <p:spPr>
          <a:xfrm>
            <a:off x="5724793" y="1085889"/>
            <a:ext cx="6096000" cy="211661"/>
          </a:xfrm>
          <a:prstGeom prst="rect">
            <a:avLst/>
          </a:prstGeom>
          <a:solidFill>
            <a:srgbClr val="58595B">
              <a:alpha val="74901"/>
            </a:srgbClr>
          </a:solidFill>
          <a:ln>
            <a:noFill/>
          </a:ln>
        </p:spPr>
        <p:txBody>
          <a:bodyPr anchorCtr="0" anchor="t" bIns="0" lIns="0" spcFirstLastPara="1" rIns="0" wrap="square" tIns="9525">
            <a:spAutoFit/>
          </a:bodyPr>
          <a:lstStyle/>
          <a:p>
            <a:pPr indent="0" lvl="0" marL="53577" marR="0" rtl="0" algn="l">
              <a:spcBef>
                <a:spcPts val="0"/>
              </a:spcBef>
              <a:spcAft>
                <a:spcPts val="0"/>
              </a:spcAft>
              <a:buNone/>
            </a:pPr>
            <a:r>
              <a:rPr b="1" lang="en-US" sz="1313">
                <a:solidFill>
                  <a:srgbClr val="FFFFFF"/>
                </a:solidFill>
                <a:latin typeface="Roboto"/>
                <a:ea typeface="Roboto"/>
                <a:cs typeface="Roboto"/>
                <a:sym typeface="Roboto"/>
              </a:rPr>
              <a:t>Future Careers/Certifications</a:t>
            </a:r>
            <a:endParaRPr sz="1313">
              <a:solidFill>
                <a:schemeClr val="dk1"/>
              </a:solidFill>
              <a:latin typeface="Roboto"/>
              <a:ea typeface="Roboto"/>
              <a:cs typeface="Roboto"/>
              <a:sym typeface="Roboto"/>
            </a:endParaRPr>
          </a:p>
        </p:txBody>
      </p:sp>
      <p:sp>
        <p:nvSpPr>
          <p:cNvPr id="196" name="Google Shape;196;p7"/>
          <p:cNvSpPr txBox="1"/>
          <p:nvPr/>
        </p:nvSpPr>
        <p:spPr>
          <a:xfrm>
            <a:off x="5744642" y="5182585"/>
            <a:ext cx="916653" cy="214065"/>
          </a:xfrm>
          <a:prstGeom prst="rect">
            <a:avLst/>
          </a:prstGeom>
          <a:noFill/>
          <a:ln>
            <a:noFill/>
          </a:ln>
        </p:spPr>
        <p:txBody>
          <a:bodyPr anchorCtr="0" anchor="t" bIns="0" lIns="0" spcFirstLastPara="1" rIns="0" wrap="square" tIns="11900">
            <a:spAutoFit/>
          </a:bodyPr>
          <a:lstStyle/>
          <a:p>
            <a:pPr indent="0" lvl="0" marL="11906" marR="0" rtl="0" algn="l">
              <a:spcBef>
                <a:spcPts val="0"/>
              </a:spcBef>
              <a:spcAft>
                <a:spcPts val="0"/>
              </a:spcAft>
              <a:buNone/>
            </a:pPr>
            <a:r>
              <a:rPr b="1" lang="en-US" sz="1313">
                <a:solidFill>
                  <a:srgbClr val="58595B"/>
                </a:solidFill>
                <a:latin typeface="Roboto"/>
                <a:ea typeface="Roboto"/>
                <a:cs typeface="Roboto"/>
                <a:sym typeface="Roboto"/>
              </a:rPr>
              <a:t>Partners</a:t>
            </a:r>
            <a:endParaRPr sz="1313">
              <a:solidFill>
                <a:schemeClr val="dk1"/>
              </a:solidFill>
              <a:latin typeface="Roboto"/>
              <a:ea typeface="Roboto"/>
              <a:cs typeface="Roboto"/>
              <a:sym typeface="Roboto"/>
            </a:endParaRPr>
          </a:p>
        </p:txBody>
      </p:sp>
      <p:sp>
        <p:nvSpPr>
          <p:cNvPr id="197" name="Google Shape;197;p7"/>
          <p:cNvSpPr txBox="1"/>
          <p:nvPr/>
        </p:nvSpPr>
        <p:spPr>
          <a:xfrm>
            <a:off x="5701649" y="117696"/>
            <a:ext cx="6119145" cy="855202"/>
          </a:xfrm>
          <a:prstGeom prst="rect">
            <a:avLst/>
          </a:prstGeom>
          <a:noFill/>
          <a:ln>
            <a:noFill/>
          </a:ln>
        </p:spPr>
        <p:txBody>
          <a:bodyPr anchorCtr="0" anchor="t" bIns="0" lIns="0" spcFirstLastPara="1" rIns="0" wrap="square" tIns="21425">
            <a:spAutoFit/>
          </a:bodyPr>
          <a:lstStyle/>
          <a:p>
            <a:pPr indent="0" lvl="0" marL="11906" marR="4763" rtl="0" algn="l">
              <a:lnSpc>
                <a:spcPct val="116711"/>
              </a:lnSpc>
              <a:spcBef>
                <a:spcPts val="0"/>
              </a:spcBef>
              <a:spcAft>
                <a:spcPts val="0"/>
              </a:spcAft>
              <a:buNone/>
            </a:pPr>
            <a:r>
              <a:rPr lang="en-US" sz="1125">
                <a:solidFill>
                  <a:srgbClr val="58595B"/>
                </a:solidFill>
                <a:latin typeface="Roboto Light"/>
                <a:ea typeface="Roboto Light"/>
                <a:cs typeface="Roboto Light"/>
                <a:sym typeface="Roboto Light"/>
              </a:rPr>
              <a:t>With a focus on leadership development, students in the Hospitality &amp; Tourism pathway are  able to develop the skills to manage, market, and operate food-service establishments, hotels,  and resorts. Whether through guest visits, site tours, or apprenticeships (running the  CCIC café!), students have engaging and unique opportunities to advance their culinary  skills and deepen their understanding of business operations and world-wide tourism.</a:t>
            </a:r>
            <a:endParaRPr sz="1125">
              <a:solidFill>
                <a:schemeClr val="dk1"/>
              </a:solidFill>
              <a:latin typeface="Roboto Light"/>
              <a:ea typeface="Roboto Light"/>
              <a:cs typeface="Roboto Light"/>
              <a:sym typeface="Roboto Light"/>
            </a:endParaRPr>
          </a:p>
        </p:txBody>
      </p:sp>
      <p:sp>
        <p:nvSpPr>
          <p:cNvPr id="198" name="Google Shape;198;p7"/>
          <p:cNvSpPr txBox="1"/>
          <p:nvPr/>
        </p:nvSpPr>
        <p:spPr>
          <a:xfrm>
            <a:off x="5689325" y="1305950"/>
            <a:ext cx="3069600" cy="3991500"/>
          </a:xfrm>
          <a:prstGeom prst="rect">
            <a:avLst/>
          </a:prstGeom>
          <a:noFill/>
          <a:ln>
            <a:noFill/>
          </a:ln>
        </p:spPr>
        <p:txBody>
          <a:bodyPr anchorCtr="0" anchor="t" bIns="0" lIns="0" spcFirstLastPara="1" rIns="0" wrap="square" tIns="11900">
            <a:spAutoFit/>
          </a:bodyPr>
          <a:lstStyle/>
          <a:p>
            <a:pPr indent="0" lvl="0" marL="11906" marR="0" rtl="0" algn="l">
              <a:lnSpc>
                <a:spcPct val="83187"/>
              </a:lnSpc>
              <a:spcBef>
                <a:spcPts val="0"/>
              </a:spcBef>
              <a:spcAft>
                <a:spcPts val="0"/>
              </a:spcAft>
              <a:buNone/>
            </a:pPr>
            <a:r>
              <a:rPr b="1" lang="en-US" sz="1600">
                <a:solidFill>
                  <a:srgbClr val="F04E2F"/>
                </a:solidFill>
                <a:latin typeface="Roboto"/>
                <a:ea typeface="Roboto"/>
                <a:cs typeface="Roboto"/>
                <a:sym typeface="Roboto"/>
              </a:rPr>
              <a:t>Careers</a:t>
            </a:r>
            <a:endParaRPr sz="1600">
              <a:solidFill>
                <a:schemeClr val="dk1"/>
              </a:solidFill>
              <a:latin typeface="Roboto"/>
              <a:ea typeface="Roboto"/>
              <a:cs typeface="Roboto"/>
              <a:sym typeface="Roboto"/>
            </a:endParaRPr>
          </a:p>
          <a:p>
            <a:pPr indent="-106560" lvl="0" marL="225623" marR="0" rtl="0" algn="l">
              <a:lnSpc>
                <a:spcPct val="101583"/>
              </a:lnSpc>
              <a:spcBef>
                <a:spcPts val="0"/>
              </a:spcBef>
              <a:spcAft>
                <a:spcPts val="0"/>
              </a:spcAft>
              <a:buClr>
                <a:srgbClr val="58595B"/>
              </a:buClr>
              <a:buSzPts val="1200"/>
              <a:buFont typeface="Roboto Light"/>
              <a:buChar char="•"/>
            </a:pPr>
            <a:r>
              <a:rPr lang="en-US" sz="1200">
                <a:solidFill>
                  <a:srgbClr val="58595B"/>
                </a:solidFill>
                <a:latin typeface="Roboto Light"/>
                <a:ea typeface="Roboto Light"/>
                <a:cs typeface="Roboto Light"/>
                <a:sym typeface="Roboto Light"/>
              </a:rPr>
              <a:t>Executive Chef</a:t>
            </a:r>
            <a:endParaRPr sz="1200">
              <a:solidFill>
                <a:schemeClr val="dk1"/>
              </a:solidFill>
              <a:latin typeface="Roboto Light"/>
              <a:ea typeface="Roboto Light"/>
              <a:cs typeface="Roboto Light"/>
              <a:sym typeface="Roboto Light"/>
            </a:endParaRPr>
          </a:p>
          <a:p>
            <a:pPr indent="-106560" lvl="0" marL="225623" marR="0" rtl="0" algn="l">
              <a:spcBef>
                <a:spcPts val="150"/>
              </a:spcBef>
              <a:spcAft>
                <a:spcPts val="0"/>
              </a:spcAft>
              <a:buClr>
                <a:srgbClr val="58595B"/>
              </a:buClr>
              <a:buSzPts val="1200"/>
              <a:buFont typeface="Roboto Light"/>
              <a:buChar char="•"/>
            </a:pPr>
            <a:r>
              <a:rPr lang="en-US" sz="1200">
                <a:solidFill>
                  <a:srgbClr val="58595B"/>
                </a:solidFill>
                <a:latin typeface="Roboto Light"/>
                <a:ea typeface="Roboto Light"/>
                <a:cs typeface="Roboto Light"/>
                <a:sym typeface="Roboto Light"/>
              </a:rPr>
              <a:t>Food Stylist</a:t>
            </a:r>
            <a:endParaRPr sz="1200">
              <a:solidFill>
                <a:schemeClr val="dk1"/>
              </a:solidFill>
              <a:latin typeface="Roboto Light"/>
              <a:ea typeface="Roboto Light"/>
              <a:cs typeface="Roboto Light"/>
              <a:sym typeface="Roboto Light"/>
            </a:endParaRPr>
          </a:p>
          <a:p>
            <a:pPr indent="-106560" lvl="0" marL="225623" marR="0" rtl="0" algn="l">
              <a:spcBef>
                <a:spcPts val="145"/>
              </a:spcBef>
              <a:spcAft>
                <a:spcPts val="0"/>
              </a:spcAft>
              <a:buClr>
                <a:srgbClr val="58595B"/>
              </a:buClr>
              <a:buSzPts val="1200"/>
              <a:buFont typeface="Roboto Light"/>
              <a:buChar char="•"/>
            </a:pPr>
            <a:r>
              <a:rPr lang="en-US" sz="1200">
                <a:solidFill>
                  <a:srgbClr val="58595B"/>
                </a:solidFill>
                <a:latin typeface="Roboto Light"/>
                <a:ea typeface="Roboto Light"/>
                <a:cs typeface="Roboto Light"/>
                <a:sym typeface="Roboto Light"/>
              </a:rPr>
              <a:t>Marketing Director</a:t>
            </a:r>
            <a:endParaRPr sz="1200">
              <a:solidFill>
                <a:schemeClr val="dk1"/>
              </a:solidFill>
              <a:latin typeface="Roboto Light"/>
              <a:ea typeface="Roboto Light"/>
              <a:cs typeface="Roboto Light"/>
              <a:sym typeface="Roboto Light"/>
            </a:endParaRPr>
          </a:p>
          <a:p>
            <a:pPr indent="-106560" lvl="0" marL="225623" marR="0" rtl="0" algn="l">
              <a:spcBef>
                <a:spcPts val="150"/>
              </a:spcBef>
              <a:spcAft>
                <a:spcPts val="0"/>
              </a:spcAft>
              <a:buClr>
                <a:srgbClr val="58595B"/>
              </a:buClr>
              <a:buSzPts val="1200"/>
              <a:buFont typeface="Roboto Light"/>
              <a:buChar char="•"/>
            </a:pPr>
            <a:r>
              <a:rPr lang="en-US" sz="1200">
                <a:solidFill>
                  <a:srgbClr val="58595B"/>
                </a:solidFill>
                <a:latin typeface="Roboto Light"/>
                <a:ea typeface="Roboto Light"/>
                <a:cs typeface="Roboto Light"/>
                <a:sym typeface="Roboto Light"/>
              </a:rPr>
              <a:t>General Manager</a:t>
            </a:r>
            <a:endParaRPr sz="1200">
              <a:solidFill>
                <a:schemeClr val="dk1"/>
              </a:solidFill>
              <a:latin typeface="Roboto Light"/>
              <a:ea typeface="Roboto Light"/>
              <a:cs typeface="Roboto Light"/>
              <a:sym typeface="Roboto Light"/>
            </a:endParaRPr>
          </a:p>
          <a:p>
            <a:pPr indent="-106560" lvl="0" marL="225623" marR="0" rtl="0" algn="l">
              <a:spcBef>
                <a:spcPts val="150"/>
              </a:spcBef>
              <a:spcAft>
                <a:spcPts val="0"/>
              </a:spcAft>
              <a:buClr>
                <a:srgbClr val="58595B"/>
              </a:buClr>
              <a:buSzPts val="1200"/>
              <a:buFont typeface="Roboto Light"/>
              <a:buChar char="•"/>
            </a:pPr>
            <a:r>
              <a:rPr lang="en-US" sz="1200">
                <a:solidFill>
                  <a:srgbClr val="58595B"/>
                </a:solidFill>
                <a:latin typeface="Roboto Light"/>
                <a:ea typeface="Roboto Light"/>
                <a:cs typeface="Roboto Light"/>
                <a:sym typeface="Roboto Light"/>
              </a:rPr>
              <a:t>Catering Director</a:t>
            </a:r>
            <a:endParaRPr sz="1200">
              <a:solidFill>
                <a:schemeClr val="dk1"/>
              </a:solidFill>
              <a:latin typeface="Roboto Light"/>
              <a:ea typeface="Roboto Light"/>
              <a:cs typeface="Roboto Light"/>
              <a:sym typeface="Roboto Light"/>
            </a:endParaRPr>
          </a:p>
          <a:p>
            <a:pPr indent="-106560" lvl="0" marL="225623" marR="0" rtl="0" algn="l">
              <a:spcBef>
                <a:spcPts val="150"/>
              </a:spcBef>
              <a:spcAft>
                <a:spcPts val="0"/>
              </a:spcAft>
              <a:buClr>
                <a:srgbClr val="58595B"/>
              </a:buClr>
              <a:buSzPts val="1200"/>
              <a:buFont typeface="Roboto Light"/>
              <a:buChar char="•"/>
            </a:pPr>
            <a:r>
              <a:rPr lang="en-US" sz="1200">
                <a:solidFill>
                  <a:srgbClr val="58595B"/>
                </a:solidFill>
                <a:latin typeface="Roboto Light"/>
                <a:ea typeface="Roboto Light"/>
                <a:cs typeface="Roboto Light"/>
                <a:sym typeface="Roboto Light"/>
              </a:rPr>
              <a:t>Executive Housekeeper</a:t>
            </a:r>
            <a:endParaRPr sz="1200">
              <a:solidFill>
                <a:schemeClr val="dk1"/>
              </a:solidFill>
              <a:latin typeface="Roboto Light"/>
              <a:ea typeface="Roboto Light"/>
              <a:cs typeface="Roboto Light"/>
              <a:sym typeface="Roboto Light"/>
            </a:endParaRPr>
          </a:p>
          <a:p>
            <a:pPr indent="-106560" lvl="0" marL="225623" marR="0" rtl="0" algn="l">
              <a:spcBef>
                <a:spcPts val="150"/>
              </a:spcBef>
              <a:spcAft>
                <a:spcPts val="0"/>
              </a:spcAft>
              <a:buClr>
                <a:srgbClr val="58595B"/>
              </a:buClr>
              <a:buSzPts val="1200"/>
              <a:buFont typeface="Roboto Light"/>
              <a:buChar char="•"/>
            </a:pPr>
            <a:r>
              <a:rPr lang="en-US" sz="1200">
                <a:solidFill>
                  <a:srgbClr val="58595B"/>
                </a:solidFill>
                <a:latin typeface="Roboto Light"/>
                <a:ea typeface="Roboto Light"/>
                <a:cs typeface="Roboto Light"/>
                <a:sym typeface="Roboto Light"/>
              </a:rPr>
              <a:t>Restaurant Owner</a:t>
            </a:r>
            <a:endParaRPr sz="1200">
              <a:solidFill>
                <a:schemeClr val="dk1"/>
              </a:solidFill>
              <a:latin typeface="Roboto Light"/>
              <a:ea typeface="Roboto Light"/>
              <a:cs typeface="Roboto Light"/>
              <a:sym typeface="Roboto Light"/>
            </a:endParaRPr>
          </a:p>
          <a:p>
            <a:pPr indent="-106560" lvl="0" marL="225623" marR="0" rtl="0" algn="l">
              <a:spcBef>
                <a:spcPts val="150"/>
              </a:spcBef>
              <a:spcAft>
                <a:spcPts val="0"/>
              </a:spcAft>
              <a:buClr>
                <a:srgbClr val="58595B"/>
              </a:buClr>
              <a:buSzPts val="1200"/>
              <a:buFont typeface="Roboto Light"/>
              <a:buChar char="•"/>
            </a:pPr>
            <a:r>
              <a:rPr lang="en-US" sz="1200">
                <a:solidFill>
                  <a:srgbClr val="58595B"/>
                </a:solidFill>
                <a:latin typeface="Roboto Light"/>
                <a:ea typeface="Roboto Light"/>
                <a:cs typeface="Roboto Light"/>
                <a:sym typeface="Roboto Light"/>
              </a:rPr>
              <a:t>Pastry Chef</a:t>
            </a:r>
            <a:endParaRPr sz="1200">
              <a:solidFill>
                <a:srgbClr val="58595B"/>
              </a:solidFill>
              <a:latin typeface="Roboto Light"/>
              <a:ea typeface="Roboto Light"/>
              <a:cs typeface="Roboto Light"/>
              <a:sym typeface="Roboto Light"/>
            </a:endParaRPr>
          </a:p>
          <a:p>
            <a:pPr indent="-30360" lvl="0" marL="225623" marR="0" rtl="0" algn="l">
              <a:spcBef>
                <a:spcPts val="150"/>
              </a:spcBef>
              <a:spcAft>
                <a:spcPts val="0"/>
              </a:spcAft>
              <a:buClr>
                <a:schemeClr val="dk1"/>
              </a:buClr>
              <a:buSzPts val="1200"/>
              <a:buFont typeface="Calibri"/>
              <a:buNone/>
            </a:pPr>
            <a:r>
              <a:t/>
            </a:r>
            <a:endParaRPr sz="1200">
              <a:solidFill>
                <a:srgbClr val="58595B"/>
              </a:solidFill>
              <a:latin typeface="Roboto Light"/>
              <a:ea typeface="Roboto Light"/>
              <a:cs typeface="Roboto Light"/>
              <a:sym typeface="Roboto Light"/>
            </a:endParaRPr>
          </a:p>
          <a:p>
            <a:pPr indent="0" lvl="0" marL="11906" marR="0" rtl="0" algn="l">
              <a:lnSpc>
                <a:spcPct val="83187"/>
              </a:lnSpc>
              <a:spcBef>
                <a:spcPts val="0"/>
              </a:spcBef>
              <a:spcAft>
                <a:spcPts val="0"/>
              </a:spcAft>
              <a:buNone/>
            </a:pPr>
            <a:r>
              <a:rPr b="1" lang="en-US" sz="1600">
                <a:solidFill>
                  <a:srgbClr val="F04E2F"/>
                </a:solidFill>
                <a:latin typeface="Roboto"/>
                <a:ea typeface="Roboto"/>
                <a:cs typeface="Roboto"/>
                <a:sym typeface="Roboto"/>
              </a:rPr>
              <a:t>Industry Certifications</a:t>
            </a:r>
            <a:endParaRPr sz="1600">
              <a:solidFill>
                <a:schemeClr val="dk1"/>
              </a:solidFill>
              <a:latin typeface="Roboto"/>
              <a:ea typeface="Roboto"/>
              <a:cs typeface="Roboto"/>
              <a:sym typeface="Roboto"/>
            </a:endParaRPr>
          </a:p>
          <a:p>
            <a:pPr indent="-106560" lvl="0" marL="225623" marR="0" rtl="0" algn="l">
              <a:lnSpc>
                <a:spcPct val="101583"/>
              </a:lnSpc>
              <a:spcBef>
                <a:spcPts val="0"/>
              </a:spcBef>
              <a:spcAft>
                <a:spcPts val="0"/>
              </a:spcAft>
              <a:buClr>
                <a:srgbClr val="58595B"/>
              </a:buClr>
              <a:buSzPts val="1200"/>
              <a:buFont typeface="Roboto Light"/>
              <a:buChar char="•"/>
            </a:pPr>
            <a:r>
              <a:rPr lang="en-US" sz="1200">
                <a:solidFill>
                  <a:srgbClr val="58595B"/>
                </a:solidFill>
                <a:latin typeface="Roboto Light"/>
                <a:ea typeface="Roboto Light"/>
                <a:cs typeface="Roboto Light"/>
                <a:sym typeface="Roboto Light"/>
              </a:rPr>
              <a:t>ProStart National Certificate of Achievement</a:t>
            </a:r>
            <a:endParaRPr sz="1200">
              <a:solidFill>
                <a:schemeClr val="dk1"/>
              </a:solidFill>
              <a:latin typeface="Roboto Light"/>
              <a:ea typeface="Roboto Light"/>
              <a:cs typeface="Roboto Light"/>
              <a:sym typeface="Roboto Light"/>
            </a:endParaRPr>
          </a:p>
          <a:p>
            <a:pPr indent="-106560" lvl="0" marL="225623" marR="0" rtl="0" algn="l">
              <a:lnSpc>
                <a:spcPct val="102333"/>
              </a:lnSpc>
              <a:spcBef>
                <a:spcPts val="150"/>
              </a:spcBef>
              <a:spcAft>
                <a:spcPts val="0"/>
              </a:spcAft>
              <a:buClr>
                <a:srgbClr val="58595B"/>
              </a:buClr>
              <a:buSzPts val="1200"/>
              <a:buFont typeface="Roboto Light"/>
              <a:buChar char="•"/>
            </a:pPr>
            <a:r>
              <a:rPr lang="en-US" sz="1200">
                <a:solidFill>
                  <a:srgbClr val="58595B"/>
                </a:solidFill>
                <a:latin typeface="Roboto Light"/>
                <a:ea typeface="Roboto Light"/>
                <a:cs typeface="Roboto Light"/>
                <a:sym typeface="Roboto Light"/>
              </a:rPr>
              <a:t>ServSafe National Restaurant Association</a:t>
            </a:r>
            <a:endParaRPr sz="1200">
              <a:solidFill>
                <a:schemeClr val="dk1"/>
              </a:solidFill>
              <a:latin typeface="Roboto Light"/>
              <a:ea typeface="Roboto Light"/>
              <a:cs typeface="Roboto Light"/>
              <a:sym typeface="Roboto Light"/>
            </a:endParaRPr>
          </a:p>
          <a:p>
            <a:pPr indent="0" lvl="0" marL="225623" marR="0" rtl="0" algn="l">
              <a:lnSpc>
                <a:spcPct val="102333"/>
              </a:lnSpc>
              <a:spcBef>
                <a:spcPts val="0"/>
              </a:spcBef>
              <a:spcAft>
                <a:spcPts val="0"/>
              </a:spcAft>
              <a:buNone/>
            </a:pPr>
            <a:r>
              <a:rPr lang="en-US" sz="1200">
                <a:solidFill>
                  <a:srgbClr val="58595B"/>
                </a:solidFill>
                <a:latin typeface="Roboto Light"/>
                <a:ea typeface="Roboto Light"/>
                <a:cs typeface="Roboto Light"/>
                <a:sym typeface="Roboto Light"/>
              </a:rPr>
              <a:t>Certifications</a:t>
            </a:r>
            <a:endParaRPr sz="1200">
              <a:solidFill>
                <a:schemeClr val="dk1"/>
              </a:solidFill>
              <a:latin typeface="Roboto Light"/>
              <a:ea typeface="Roboto Light"/>
              <a:cs typeface="Roboto Light"/>
              <a:sym typeface="Roboto Light"/>
            </a:endParaRPr>
          </a:p>
          <a:p>
            <a:pPr indent="-106560" lvl="0" marL="225623" marR="0" rtl="0" algn="l">
              <a:lnSpc>
                <a:spcPct val="102333"/>
              </a:lnSpc>
              <a:spcBef>
                <a:spcPts val="150"/>
              </a:spcBef>
              <a:spcAft>
                <a:spcPts val="0"/>
              </a:spcAft>
              <a:buClr>
                <a:srgbClr val="58595B"/>
              </a:buClr>
              <a:buSzPts val="1200"/>
              <a:buFont typeface="Roboto Light"/>
              <a:buChar char="•"/>
            </a:pPr>
            <a:r>
              <a:rPr lang="en-US" sz="1200">
                <a:solidFill>
                  <a:srgbClr val="58595B"/>
                </a:solidFill>
                <a:latin typeface="Roboto Light"/>
                <a:ea typeface="Roboto Light"/>
                <a:cs typeface="Roboto Light"/>
                <a:sym typeface="Roboto Light"/>
              </a:rPr>
              <a:t>American Hotel &amp; Lodging Educational Institute</a:t>
            </a:r>
            <a:endParaRPr sz="1200">
              <a:solidFill>
                <a:schemeClr val="dk1"/>
              </a:solidFill>
              <a:latin typeface="Roboto Light"/>
              <a:ea typeface="Roboto Light"/>
              <a:cs typeface="Roboto Light"/>
              <a:sym typeface="Roboto Light"/>
            </a:endParaRPr>
          </a:p>
          <a:p>
            <a:pPr indent="0" lvl="0" marL="225623" marR="0" rtl="0" algn="l">
              <a:lnSpc>
                <a:spcPct val="102333"/>
              </a:lnSpc>
              <a:spcBef>
                <a:spcPts val="0"/>
              </a:spcBef>
              <a:spcAft>
                <a:spcPts val="0"/>
              </a:spcAft>
              <a:buNone/>
            </a:pPr>
            <a:r>
              <a:rPr lang="en-US" sz="1200">
                <a:solidFill>
                  <a:srgbClr val="58595B"/>
                </a:solidFill>
                <a:latin typeface="Roboto Light"/>
                <a:ea typeface="Roboto Light"/>
                <a:cs typeface="Roboto Light"/>
                <a:sym typeface="Roboto Light"/>
              </a:rPr>
              <a:t>(AHLEI) Certifications</a:t>
            </a:r>
            <a:endParaRPr sz="1200">
              <a:solidFill>
                <a:schemeClr val="dk1"/>
              </a:solidFill>
              <a:latin typeface="Roboto Light"/>
              <a:ea typeface="Roboto Light"/>
              <a:cs typeface="Roboto Light"/>
              <a:sym typeface="Roboto Light"/>
            </a:endParaRPr>
          </a:p>
          <a:p>
            <a:pPr indent="-106560" lvl="0" marL="225623" marR="0" rtl="0" algn="l">
              <a:lnSpc>
                <a:spcPct val="102333"/>
              </a:lnSpc>
              <a:spcBef>
                <a:spcPts val="145"/>
              </a:spcBef>
              <a:spcAft>
                <a:spcPts val="0"/>
              </a:spcAft>
              <a:buClr>
                <a:srgbClr val="58595B"/>
              </a:buClr>
              <a:buSzPts val="1200"/>
              <a:buFont typeface="Roboto Light"/>
              <a:buChar char="•"/>
            </a:pPr>
            <a:r>
              <a:rPr lang="en-US" sz="1200">
                <a:solidFill>
                  <a:srgbClr val="58595B"/>
                </a:solidFill>
                <a:latin typeface="Roboto Light"/>
                <a:ea typeface="Roboto Light"/>
                <a:cs typeface="Roboto Light"/>
                <a:sym typeface="Roboto Light"/>
              </a:rPr>
              <a:t>American Culinary Federation (ACF)</a:t>
            </a:r>
            <a:endParaRPr sz="1200">
              <a:solidFill>
                <a:schemeClr val="dk1"/>
              </a:solidFill>
              <a:latin typeface="Roboto Light"/>
              <a:ea typeface="Roboto Light"/>
              <a:cs typeface="Roboto Light"/>
              <a:sym typeface="Roboto Light"/>
            </a:endParaRPr>
          </a:p>
          <a:p>
            <a:pPr indent="0" lvl="0" marL="225623" marR="0" rtl="0" algn="l">
              <a:lnSpc>
                <a:spcPct val="102333"/>
              </a:lnSpc>
              <a:spcBef>
                <a:spcPts val="0"/>
              </a:spcBef>
              <a:spcAft>
                <a:spcPts val="0"/>
              </a:spcAft>
              <a:buNone/>
            </a:pPr>
            <a:r>
              <a:rPr lang="en-US" sz="1200">
                <a:solidFill>
                  <a:srgbClr val="58595B"/>
                </a:solidFill>
                <a:latin typeface="Roboto Light"/>
                <a:ea typeface="Roboto Light"/>
                <a:cs typeface="Roboto Light"/>
                <a:sym typeface="Roboto Light"/>
              </a:rPr>
              <a:t>Fundamentals Cook Certification</a:t>
            </a:r>
            <a:endParaRPr sz="1200">
              <a:solidFill>
                <a:schemeClr val="dk1"/>
              </a:solidFill>
              <a:latin typeface="Roboto Light"/>
              <a:ea typeface="Roboto Light"/>
              <a:cs typeface="Roboto Light"/>
              <a:sym typeface="Roboto Light"/>
            </a:endParaRPr>
          </a:p>
        </p:txBody>
      </p:sp>
      <p:sp>
        <p:nvSpPr>
          <p:cNvPr id="199" name="Google Shape;199;p7"/>
          <p:cNvSpPr/>
          <p:nvPr/>
        </p:nvSpPr>
        <p:spPr>
          <a:xfrm>
            <a:off x="8752857" y="3012676"/>
            <a:ext cx="3069727" cy="1590098"/>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00" name="Google Shape;200;p7"/>
          <p:cNvSpPr/>
          <p:nvPr/>
        </p:nvSpPr>
        <p:spPr>
          <a:xfrm>
            <a:off x="8754648" y="3014225"/>
            <a:ext cx="3067050" cy="1587698"/>
          </a:xfrm>
          <a:custGeom>
            <a:rect b="b" l="l" r="r" t="t"/>
            <a:pathLst>
              <a:path extrusionOk="0" h="1693545" w="3271520">
                <a:moveTo>
                  <a:pt x="0" y="1692998"/>
                </a:moveTo>
                <a:lnTo>
                  <a:pt x="3271266" y="1692998"/>
                </a:lnTo>
                <a:lnTo>
                  <a:pt x="3271266" y="0"/>
                </a:lnTo>
                <a:lnTo>
                  <a:pt x="0" y="0"/>
                </a:lnTo>
                <a:lnTo>
                  <a:pt x="0" y="1692998"/>
                </a:lnTo>
                <a:close/>
              </a:path>
            </a:pathLst>
          </a:custGeom>
          <a:solidFill>
            <a:srgbClr val="8A243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01" name="Google Shape;201;p7"/>
          <p:cNvSpPr/>
          <p:nvPr/>
        </p:nvSpPr>
        <p:spPr>
          <a:xfrm>
            <a:off x="9548798" y="3837011"/>
            <a:ext cx="0" cy="228600"/>
          </a:xfrm>
          <a:custGeom>
            <a:rect b="b" l="l" r="r" t="t"/>
            <a:pathLst>
              <a:path extrusionOk="0" h="243839" w="120000">
                <a:moveTo>
                  <a:pt x="0" y="0"/>
                </a:moveTo>
                <a:lnTo>
                  <a:pt x="0" y="243839"/>
                </a:lnTo>
              </a:path>
            </a:pathLst>
          </a:custGeom>
          <a:noFill/>
          <a:ln cap="flat" cmpd="sng" w="766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02" name="Google Shape;202;p7"/>
          <p:cNvSpPr/>
          <p:nvPr/>
        </p:nvSpPr>
        <p:spPr>
          <a:xfrm>
            <a:off x="9431338" y="3808436"/>
            <a:ext cx="234553" cy="0"/>
          </a:xfrm>
          <a:custGeom>
            <a:rect b="b" l="l" r="r" t="t"/>
            <a:pathLst>
              <a:path extrusionOk="0" h="120000" w="250189">
                <a:moveTo>
                  <a:pt x="0" y="0"/>
                </a:moveTo>
                <a:lnTo>
                  <a:pt x="250164" y="0"/>
                </a:lnTo>
              </a:path>
            </a:pathLst>
          </a:custGeom>
          <a:noFill/>
          <a:ln cap="flat" cmpd="sng" w="609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03" name="Google Shape;203;p7"/>
          <p:cNvSpPr/>
          <p:nvPr/>
        </p:nvSpPr>
        <p:spPr>
          <a:xfrm>
            <a:off x="9692690" y="3774758"/>
            <a:ext cx="244078" cy="296466"/>
          </a:xfrm>
          <a:custGeom>
            <a:rect b="b" l="l" r="r" t="t"/>
            <a:pathLst>
              <a:path extrusionOk="0" h="316229" w="260350">
                <a:moveTo>
                  <a:pt x="128498" y="0"/>
                </a:moveTo>
                <a:lnTo>
                  <a:pt x="80774" y="7234"/>
                </a:lnTo>
                <a:lnTo>
                  <a:pt x="39674" y="28963"/>
                </a:lnTo>
                <a:lnTo>
                  <a:pt x="10862" y="65231"/>
                </a:lnTo>
                <a:lnTo>
                  <a:pt x="0" y="116078"/>
                </a:lnTo>
                <a:lnTo>
                  <a:pt x="0" y="203898"/>
                </a:lnTo>
                <a:lnTo>
                  <a:pt x="10774" y="254792"/>
                </a:lnTo>
                <a:lnTo>
                  <a:pt x="39619" y="289504"/>
                </a:lnTo>
                <a:lnTo>
                  <a:pt x="81315" y="309359"/>
                </a:lnTo>
                <a:lnTo>
                  <a:pt x="130644" y="315683"/>
                </a:lnTo>
                <a:lnTo>
                  <a:pt x="177786" y="308820"/>
                </a:lnTo>
                <a:lnTo>
                  <a:pt x="219262" y="287745"/>
                </a:lnTo>
                <a:lnTo>
                  <a:pt x="247605" y="253149"/>
                </a:lnTo>
                <a:lnTo>
                  <a:pt x="130644" y="253149"/>
                </a:lnTo>
                <a:lnTo>
                  <a:pt x="109020" y="249764"/>
                </a:lnTo>
                <a:lnTo>
                  <a:pt x="91932" y="239876"/>
                </a:lnTo>
                <a:lnTo>
                  <a:pt x="80706" y="223879"/>
                </a:lnTo>
                <a:lnTo>
                  <a:pt x="76752" y="202615"/>
                </a:lnTo>
                <a:lnTo>
                  <a:pt x="76755" y="112217"/>
                </a:lnTo>
                <a:lnTo>
                  <a:pt x="81047" y="89834"/>
                </a:lnTo>
                <a:lnTo>
                  <a:pt x="92733" y="74274"/>
                </a:lnTo>
                <a:lnTo>
                  <a:pt x="109561" y="65379"/>
                </a:lnTo>
                <a:lnTo>
                  <a:pt x="129362" y="62547"/>
                </a:lnTo>
                <a:lnTo>
                  <a:pt x="247872" y="62547"/>
                </a:lnTo>
                <a:lnTo>
                  <a:pt x="219794" y="28059"/>
                </a:lnTo>
                <a:lnTo>
                  <a:pt x="177780" y="6920"/>
                </a:lnTo>
                <a:lnTo>
                  <a:pt x="128498" y="0"/>
                </a:lnTo>
                <a:close/>
              </a:path>
              <a:path extrusionOk="0" h="316229" w="260350">
                <a:moveTo>
                  <a:pt x="247872" y="62547"/>
                </a:moveTo>
                <a:lnTo>
                  <a:pt x="129362" y="62547"/>
                </a:lnTo>
                <a:lnTo>
                  <a:pt x="149899" y="65793"/>
                </a:lnTo>
                <a:lnTo>
                  <a:pt x="167108" y="75342"/>
                </a:lnTo>
                <a:lnTo>
                  <a:pt x="178938" y="90911"/>
                </a:lnTo>
                <a:lnTo>
                  <a:pt x="183337" y="112217"/>
                </a:lnTo>
                <a:lnTo>
                  <a:pt x="183337" y="202615"/>
                </a:lnTo>
                <a:lnTo>
                  <a:pt x="178840" y="225143"/>
                </a:lnTo>
                <a:lnTo>
                  <a:pt x="166954" y="240888"/>
                </a:lnTo>
                <a:lnTo>
                  <a:pt x="150086" y="250130"/>
                </a:lnTo>
                <a:lnTo>
                  <a:pt x="130644" y="253149"/>
                </a:lnTo>
                <a:lnTo>
                  <a:pt x="247605" y="253149"/>
                </a:lnTo>
                <a:lnTo>
                  <a:pt x="248770" y="251727"/>
                </a:lnTo>
                <a:lnTo>
                  <a:pt x="260007" y="200037"/>
                </a:lnTo>
                <a:lnTo>
                  <a:pt x="260007" y="115239"/>
                </a:lnTo>
                <a:lnTo>
                  <a:pt x="249036" y="63977"/>
                </a:lnTo>
                <a:lnTo>
                  <a:pt x="247872" y="62547"/>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04" name="Google Shape;204;p7"/>
          <p:cNvSpPr/>
          <p:nvPr/>
        </p:nvSpPr>
        <p:spPr>
          <a:xfrm>
            <a:off x="9976516" y="3779577"/>
            <a:ext cx="238720" cy="291703"/>
          </a:xfrm>
          <a:custGeom>
            <a:rect b="b" l="l" r="r" t="t"/>
            <a:pathLst>
              <a:path extrusionOk="0" h="311150" w="254635">
                <a:moveTo>
                  <a:pt x="76669" y="0"/>
                </a:moveTo>
                <a:lnTo>
                  <a:pt x="0" y="0"/>
                </a:lnTo>
                <a:lnTo>
                  <a:pt x="0" y="197472"/>
                </a:lnTo>
                <a:lnTo>
                  <a:pt x="8841" y="247486"/>
                </a:lnTo>
                <a:lnTo>
                  <a:pt x="34107" y="282763"/>
                </a:lnTo>
                <a:lnTo>
                  <a:pt x="73911" y="303665"/>
                </a:lnTo>
                <a:lnTo>
                  <a:pt x="126364" y="310553"/>
                </a:lnTo>
                <a:lnTo>
                  <a:pt x="176559" y="303071"/>
                </a:lnTo>
                <a:lnTo>
                  <a:pt x="217238" y="280892"/>
                </a:lnTo>
                <a:lnTo>
                  <a:pt x="242133" y="247586"/>
                </a:lnTo>
                <a:lnTo>
                  <a:pt x="128498" y="247586"/>
                </a:lnTo>
                <a:lnTo>
                  <a:pt x="106127" y="243705"/>
                </a:lnTo>
                <a:lnTo>
                  <a:pt x="89896" y="232597"/>
                </a:lnTo>
                <a:lnTo>
                  <a:pt x="80010" y="215064"/>
                </a:lnTo>
                <a:lnTo>
                  <a:pt x="76732" y="192341"/>
                </a:lnTo>
                <a:lnTo>
                  <a:pt x="76669" y="0"/>
                </a:lnTo>
                <a:close/>
              </a:path>
              <a:path extrusionOk="0" h="311150" w="254635">
                <a:moveTo>
                  <a:pt x="254457" y="0"/>
                </a:moveTo>
                <a:lnTo>
                  <a:pt x="179476" y="0"/>
                </a:lnTo>
                <a:lnTo>
                  <a:pt x="179476" y="192341"/>
                </a:lnTo>
                <a:lnTo>
                  <a:pt x="176029" y="216146"/>
                </a:lnTo>
                <a:lnTo>
                  <a:pt x="166036" y="233451"/>
                </a:lnTo>
                <a:lnTo>
                  <a:pt x="150019" y="244012"/>
                </a:lnTo>
                <a:lnTo>
                  <a:pt x="128498" y="247586"/>
                </a:lnTo>
                <a:lnTo>
                  <a:pt x="242133" y="247586"/>
                </a:lnTo>
                <a:lnTo>
                  <a:pt x="244502" y="244416"/>
                </a:lnTo>
                <a:lnTo>
                  <a:pt x="254457" y="194043"/>
                </a:lnTo>
                <a:lnTo>
                  <a:pt x="254457"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05" name="Google Shape;205;p7"/>
          <p:cNvSpPr/>
          <p:nvPr/>
        </p:nvSpPr>
        <p:spPr>
          <a:xfrm>
            <a:off x="10262354" y="3779572"/>
            <a:ext cx="239910" cy="286345"/>
          </a:xfrm>
          <a:custGeom>
            <a:rect b="b" l="l" r="r" t="t"/>
            <a:pathLst>
              <a:path extrusionOk="0" h="305435" w="255904">
                <a:moveTo>
                  <a:pt x="133654" y="0"/>
                </a:moveTo>
                <a:lnTo>
                  <a:pt x="0" y="0"/>
                </a:lnTo>
                <a:lnTo>
                  <a:pt x="0" y="305422"/>
                </a:lnTo>
                <a:lnTo>
                  <a:pt x="76682" y="305422"/>
                </a:lnTo>
                <a:lnTo>
                  <a:pt x="76682" y="197472"/>
                </a:lnTo>
                <a:lnTo>
                  <a:pt x="191622" y="197472"/>
                </a:lnTo>
                <a:lnTo>
                  <a:pt x="185051" y="186334"/>
                </a:lnTo>
                <a:lnTo>
                  <a:pt x="210901" y="170659"/>
                </a:lnTo>
                <a:lnTo>
                  <a:pt x="228914" y="149242"/>
                </a:lnTo>
                <a:lnTo>
                  <a:pt x="232369" y="140931"/>
                </a:lnTo>
                <a:lnTo>
                  <a:pt x="76250" y="140931"/>
                </a:lnTo>
                <a:lnTo>
                  <a:pt x="76250" y="59969"/>
                </a:lnTo>
                <a:lnTo>
                  <a:pt x="235875" y="59969"/>
                </a:lnTo>
                <a:lnTo>
                  <a:pt x="233726" y="53497"/>
                </a:lnTo>
                <a:lnTo>
                  <a:pt x="206895" y="20561"/>
                </a:lnTo>
                <a:lnTo>
                  <a:pt x="155216" y="1226"/>
                </a:lnTo>
                <a:lnTo>
                  <a:pt x="133654" y="0"/>
                </a:lnTo>
                <a:close/>
              </a:path>
              <a:path extrusionOk="0" h="305435" w="255904">
                <a:moveTo>
                  <a:pt x="191622" y="197472"/>
                </a:moveTo>
                <a:lnTo>
                  <a:pt x="111378" y="197472"/>
                </a:lnTo>
                <a:lnTo>
                  <a:pt x="171767" y="305422"/>
                </a:lnTo>
                <a:lnTo>
                  <a:pt x="255308" y="305422"/>
                </a:lnTo>
                <a:lnTo>
                  <a:pt x="191622" y="197472"/>
                </a:lnTo>
                <a:close/>
              </a:path>
              <a:path extrusionOk="0" h="305435" w="255904">
                <a:moveTo>
                  <a:pt x="235875" y="59969"/>
                </a:moveTo>
                <a:lnTo>
                  <a:pt x="123799" y="59969"/>
                </a:lnTo>
                <a:lnTo>
                  <a:pt x="141604" y="62287"/>
                </a:lnTo>
                <a:lnTo>
                  <a:pt x="155714" y="69507"/>
                </a:lnTo>
                <a:lnTo>
                  <a:pt x="165004" y="82022"/>
                </a:lnTo>
                <a:lnTo>
                  <a:pt x="168351" y="100228"/>
                </a:lnTo>
                <a:lnTo>
                  <a:pt x="165245" y="117078"/>
                </a:lnTo>
                <a:lnTo>
                  <a:pt x="156357" y="129905"/>
                </a:lnTo>
                <a:lnTo>
                  <a:pt x="142328" y="138068"/>
                </a:lnTo>
                <a:lnTo>
                  <a:pt x="123799" y="140931"/>
                </a:lnTo>
                <a:lnTo>
                  <a:pt x="232369" y="140931"/>
                </a:lnTo>
                <a:lnTo>
                  <a:pt x="239454" y="123889"/>
                </a:lnTo>
                <a:lnTo>
                  <a:pt x="242887" y="96405"/>
                </a:lnTo>
                <a:lnTo>
                  <a:pt x="240576" y="74123"/>
                </a:lnTo>
                <a:lnTo>
                  <a:pt x="235875" y="59969"/>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06" name="Google Shape;206;p7"/>
          <p:cNvSpPr/>
          <p:nvPr/>
        </p:nvSpPr>
        <p:spPr>
          <a:xfrm>
            <a:off x="10570083" y="3779572"/>
            <a:ext cx="0" cy="286345"/>
          </a:xfrm>
          <a:custGeom>
            <a:rect b="b" l="l" r="r" t="t"/>
            <a:pathLst>
              <a:path extrusionOk="0" h="305435" w="120000">
                <a:moveTo>
                  <a:pt x="0" y="0"/>
                </a:moveTo>
                <a:lnTo>
                  <a:pt x="0" y="305422"/>
                </a:lnTo>
              </a:path>
            </a:pathLst>
          </a:custGeom>
          <a:noFill/>
          <a:ln cap="flat" cmpd="sng" w="766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07" name="Google Shape;207;p7"/>
          <p:cNvSpPr/>
          <p:nvPr/>
        </p:nvSpPr>
        <p:spPr>
          <a:xfrm>
            <a:off x="10636102" y="3774765"/>
            <a:ext cx="236933" cy="296466"/>
          </a:xfrm>
          <a:custGeom>
            <a:rect b="b" l="l" r="r" t="t"/>
            <a:pathLst>
              <a:path extrusionOk="0" h="316229" w="252729">
                <a:moveTo>
                  <a:pt x="48399" y="217169"/>
                </a:moveTo>
                <a:lnTo>
                  <a:pt x="0" y="260845"/>
                </a:lnTo>
                <a:lnTo>
                  <a:pt x="24974" y="286403"/>
                </a:lnTo>
                <a:lnTo>
                  <a:pt x="55527" y="303366"/>
                </a:lnTo>
                <a:lnTo>
                  <a:pt x="90657" y="312778"/>
                </a:lnTo>
                <a:lnTo>
                  <a:pt x="129362" y="315683"/>
                </a:lnTo>
                <a:lnTo>
                  <a:pt x="175142" y="309488"/>
                </a:lnTo>
                <a:lnTo>
                  <a:pt x="214453" y="290844"/>
                </a:lnTo>
                <a:lnTo>
                  <a:pt x="241956" y="259667"/>
                </a:lnTo>
                <a:lnTo>
                  <a:pt x="242792" y="256133"/>
                </a:lnTo>
                <a:lnTo>
                  <a:pt x="125945" y="256133"/>
                </a:lnTo>
                <a:lnTo>
                  <a:pt x="102443" y="253176"/>
                </a:lnTo>
                <a:lnTo>
                  <a:pt x="80910" y="245000"/>
                </a:lnTo>
                <a:lnTo>
                  <a:pt x="62507" y="232650"/>
                </a:lnTo>
                <a:lnTo>
                  <a:pt x="48399" y="217169"/>
                </a:lnTo>
                <a:close/>
              </a:path>
              <a:path extrusionOk="0" h="316229" w="252729">
                <a:moveTo>
                  <a:pt x="129793" y="0"/>
                </a:moveTo>
                <a:lnTo>
                  <a:pt x="82990" y="7321"/>
                </a:lnTo>
                <a:lnTo>
                  <a:pt x="46429" y="27733"/>
                </a:lnTo>
                <a:lnTo>
                  <a:pt x="22639" y="58903"/>
                </a:lnTo>
                <a:lnTo>
                  <a:pt x="14147" y="98501"/>
                </a:lnTo>
                <a:lnTo>
                  <a:pt x="20499" y="132183"/>
                </a:lnTo>
                <a:lnTo>
                  <a:pt x="37652" y="156554"/>
                </a:lnTo>
                <a:lnTo>
                  <a:pt x="62753" y="173212"/>
                </a:lnTo>
                <a:lnTo>
                  <a:pt x="92951" y="183756"/>
                </a:lnTo>
                <a:lnTo>
                  <a:pt x="104507" y="186760"/>
                </a:lnTo>
                <a:lnTo>
                  <a:pt x="120480" y="191093"/>
                </a:lnTo>
                <a:lnTo>
                  <a:pt x="156929" y="203347"/>
                </a:lnTo>
                <a:lnTo>
                  <a:pt x="173913" y="227025"/>
                </a:lnTo>
                <a:lnTo>
                  <a:pt x="169612" y="240612"/>
                </a:lnTo>
                <a:lnTo>
                  <a:pt x="158445" y="249613"/>
                </a:lnTo>
                <a:lnTo>
                  <a:pt x="143020" y="254598"/>
                </a:lnTo>
                <a:lnTo>
                  <a:pt x="125945" y="256133"/>
                </a:lnTo>
                <a:lnTo>
                  <a:pt x="242792" y="256133"/>
                </a:lnTo>
                <a:lnTo>
                  <a:pt x="252310" y="215874"/>
                </a:lnTo>
                <a:lnTo>
                  <a:pt x="246653" y="183460"/>
                </a:lnTo>
                <a:lnTo>
                  <a:pt x="230835" y="159237"/>
                </a:lnTo>
                <a:lnTo>
                  <a:pt x="206587" y="141917"/>
                </a:lnTo>
                <a:lnTo>
                  <a:pt x="175640" y="130213"/>
                </a:lnTo>
                <a:lnTo>
                  <a:pt x="139665" y="120702"/>
                </a:lnTo>
                <a:lnTo>
                  <a:pt x="114647" y="113909"/>
                </a:lnTo>
                <a:lnTo>
                  <a:pt x="101579" y="108838"/>
                </a:lnTo>
                <a:lnTo>
                  <a:pt x="92766" y="101282"/>
                </a:lnTo>
                <a:lnTo>
                  <a:pt x="89534" y="89509"/>
                </a:lnTo>
                <a:lnTo>
                  <a:pt x="92893" y="76217"/>
                </a:lnTo>
                <a:lnTo>
                  <a:pt x="101954" y="67022"/>
                </a:lnTo>
                <a:lnTo>
                  <a:pt x="115193" y="61682"/>
                </a:lnTo>
                <a:lnTo>
                  <a:pt x="131089" y="59956"/>
                </a:lnTo>
                <a:lnTo>
                  <a:pt x="229724" y="59956"/>
                </a:lnTo>
                <a:lnTo>
                  <a:pt x="244589" y="47523"/>
                </a:lnTo>
                <a:lnTo>
                  <a:pt x="223884" y="26371"/>
                </a:lnTo>
                <a:lnTo>
                  <a:pt x="198116" y="11560"/>
                </a:lnTo>
                <a:lnTo>
                  <a:pt x="166886" y="2849"/>
                </a:lnTo>
                <a:lnTo>
                  <a:pt x="129793" y="0"/>
                </a:lnTo>
                <a:close/>
              </a:path>
              <a:path extrusionOk="0" h="316229" w="252729">
                <a:moveTo>
                  <a:pt x="229724" y="59956"/>
                </a:moveTo>
                <a:lnTo>
                  <a:pt x="131089" y="59956"/>
                </a:lnTo>
                <a:lnTo>
                  <a:pt x="149188" y="61797"/>
                </a:lnTo>
                <a:lnTo>
                  <a:pt x="166687" y="67294"/>
                </a:lnTo>
                <a:lnTo>
                  <a:pt x="182338" y="76405"/>
                </a:lnTo>
                <a:lnTo>
                  <a:pt x="194894" y="89090"/>
                </a:lnTo>
                <a:lnTo>
                  <a:pt x="229724" y="59956"/>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08" name="Google Shape;208;p7"/>
          <p:cNvSpPr/>
          <p:nvPr/>
        </p:nvSpPr>
        <p:spPr>
          <a:xfrm>
            <a:off x="10909102" y="3779574"/>
            <a:ext cx="289322" cy="286345"/>
          </a:xfrm>
          <a:custGeom>
            <a:rect b="b" l="l" r="r" t="t"/>
            <a:pathLst>
              <a:path extrusionOk="0" h="305435" w="308610">
                <a:moveTo>
                  <a:pt x="94665" y="0"/>
                </a:moveTo>
                <a:lnTo>
                  <a:pt x="0" y="0"/>
                </a:lnTo>
                <a:lnTo>
                  <a:pt x="0" y="305422"/>
                </a:lnTo>
                <a:lnTo>
                  <a:pt x="70688" y="305422"/>
                </a:lnTo>
                <a:lnTo>
                  <a:pt x="70688" y="111391"/>
                </a:lnTo>
                <a:lnTo>
                  <a:pt x="136812" y="111391"/>
                </a:lnTo>
                <a:lnTo>
                  <a:pt x="94665" y="0"/>
                </a:lnTo>
                <a:close/>
              </a:path>
              <a:path extrusionOk="0" h="305435" w="308610">
                <a:moveTo>
                  <a:pt x="308000" y="110934"/>
                </a:moveTo>
                <a:lnTo>
                  <a:pt x="237312" y="110934"/>
                </a:lnTo>
                <a:lnTo>
                  <a:pt x="237312" y="305422"/>
                </a:lnTo>
                <a:lnTo>
                  <a:pt x="308000" y="305422"/>
                </a:lnTo>
                <a:lnTo>
                  <a:pt x="308000" y="110934"/>
                </a:lnTo>
                <a:close/>
              </a:path>
              <a:path extrusionOk="0" h="305435" w="308610">
                <a:moveTo>
                  <a:pt x="136812" y="111391"/>
                </a:moveTo>
                <a:lnTo>
                  <a:pt x="71539" y="111391"/>
                </a:lnTo>
                <a:lnTo>
                  <a:pt x="127647" y="264299"/>
                </a:lnTo>
                <a:lnTo>
                  <a:pt x="180339" y="264299"/>
                </a:lnTo>
                <a:lnTo>
                  <a:pt x="218759" y="158496"/>
                </a:lnTo>
                <a:lnTo>
                  <a:pt x="154635" y="158496"/>
                </a:lnTo>
                <a:lnTo>
                  <a:pt x="136812" y="111391"/>
                </a:lnTo>
                <a:close/>
              </a:path>
              <a:path extrusionOk="0" h="305435" w="308610">
                <a:moveTo>
                  <a:pt x="308000" y="0"/>
                </a:moveTo>
                <a:lnTo>
                  <a:pt x="212890" y="0"/>
                </a:lnTo>
                <a:lnTo>
                  <a:pt x="154635" y="158496"/>
                </a:lnTo>
                <a:lnTo>
                  <a:pt x="218759" y="158496"/>
                </a:lnTo>
                <a:lnTo>
                  <a:pt x="236029" y="110934"/>
                </a:lnTo>
                <a:lnTo>
                  <a:pt x="308000" y="110934"/>
                </a:lnTo>
                <a:lnTo>
                  <a:pt x="30800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09" name="Google Shape;209;p7"/>
          <p:cNvSpPr/>
          <p:nvPr/>
        </p:nvSpPr>
        <p:spPr>
          <a:xfrm>
            <a:off x="9063712" y="3549898"/>
            <a:ext cx="0" cy="114300"/>
          </a:xfrm>
          <a:custGeom>
            <a:rect b="b" l="l" r="r" t="t"/>
            <a:pathLst>
              <a:path extrusionOk="0" h="121920" w="120000">
                <a:moveTo>
                  <a:pt x="0" y="0"/>
                </a:moveTo>
                <a:lnTo>
                  <a:pt x="0" y="121920"/>
                </a:lnTo>
              </a:path>
            </a:pathLst>
          </a:custGeom>
          <a:noFill/>
          <a:ln cap="flat" cmpd="sng" w="762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10" name="Google Shape;210;p7"/>
          <p:cNvSpPr/>
          <p:nvPr/>
        </p:nvSpPr>
        <p:spPr>
          <a:xfrm>
            <a:off x="9027951" y="3518942"/>
            <a:ext cx="237530" cy="0"/>
          </a:xfrm>
          <a:custGeom>
            <a:rect b="b" l="l" r="r" t="t"/>
            <a:pathLst>
              <a:path extrusionOk="0" h="120000" w="253364">
                <a:moveTo>
                  <a:pt x="0" y="0"/>
                </a:moveTo>
                <a:lnTo>
                  <a:pt x="252869" y="0"/>
                </a:lnTo>
              </a:path>
            </a:pathLst>
          </a:custGeom>
          <a:noFill/>
          <a:ln cap="flat" cmpd="sng" w="6602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11" name="Google Shape;211;p7"/>
          <p:cNvSpPr/>
          <p:nvPr/>
        </p:nvSpPr>
        <p:spPr>
          <a:xfrm>
            <a:off x="9063712" y="3377257"/>
            <a:ext cx="0" cy="110728"/>
          </a:xfrm>
          <a:custGeom>
            <a:rect b="b" l="l" r="r" t="t"/>
            <a:pathLst>
              <a:path extrusionOk="0" h="118110" w="120000">
                <a:moveTo>
                  <a:pt x="0" y="0"/>
                </a:moveTo>
                <a:lnTo>
                  <a:pt x="0" y="118110"/>
                </a:lnTo>
              </a:path>
            </a:pathLst>
          </a:custGeom>
          <a:noFill/>
          <a:ln cap="flat" cmpd="sng" w="762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12" name="Google Shape;212;p7"/>
          <p:cNvSpPr/>
          <p:nvPr/>
        </p:nvSpPr>
        <p:spPr>
          <a:xfrm>
            <a:off x="9229054" y="3550088"/>
            <a:ext cx="0" cy="114300"/>
          </a:xfrm>
          <a:custGeom>
            <a:rect b="b" l="l" r="r" t="t"/>
            <a:pathLst>
              <a:path extrusionOk="0" h="121920" w="120000">
                <a:moveTo>
                  <a:pt x="0" y="0"/>
                </a:moveTo>
                <a:lnTo>
                  <a:pt x="0" y="121716"/>
                </a:lnTo>
              </a:path>
            </a:pathLst>
          </a:custGeom>
          <a:noFill/>
          <a:ln cap="flat" cmpd="sng" w="767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13" name="Google Shape;213;p7"/>
          <p:cNvSpPr/>
          <p:nvPr/>
        </p:nvSpPr>
        <p:spPr>
          <a:xfrm>
            <a:off x="9229054" y="3377698"/>
            <a:ext cx="0" cy="110133"/>
          </a:xfrm>
          <a:custGeom>
            <a:rect b="b" l="l" r="r" t="t"/>
            <a:pathLst>
              <a:path extrusionOk="0" h="117475" w="120000">
                <a:moveTo>
                  <a:pt x="0" y="0"/>
                </a:moveTo>
                <a:lnTo>
                  <a:pt x="0" y="117436"/>
                </a:lnTo>
              </a:path>
            </a:pathLst>
          </a:custGeom>
          <a:noFill/>
          <a:ln cap="flat" cmpd="sng" w="767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14" name="Google Shape;214;p7"/>
          <p:cNvSpPr/>
          <p:nvPr/>
        </p:nvSpPr>
        <p:spPr>
          <a:xfrm>
            <a:off x="9306845" y="3372878"/>
            <a:ext cx="244078" cy="296466"/>
          </a:xfrm>
          <a:custGeom>
            <a:rect b="b" l="l" r="r" t="t"/>
            <a:pathLst>
              <a:path extrusionOk="0" h="316229" w="260350">
                <a:moveTo>
                  <a:pt x="128587" y="0"/>
                </a:moveTo>
                <a:lnTo>
                  <a:pt x="80827" y="7238"/>
                </a:lnTo>
                <a:lnTo>
                  <a:pt x="39700" y="28982"/>
                </a:lnTo>
                <a:lnTo>
                  <a:pt x="10869" y="65274"/>
                </a:lnTo>
                <a:lnTo>
                  <a:pt x="0" y="116154"/>
                </a:lnTo>
                <a:lnTo>
                  <a:pt x="0" y="204012"/>
                </a:lnTo>
                <a:lnTo>
                  <a:pt x="10782" y="254945"/>
                </a:lnTo>
                <a:lnTo>
                  <a:pt x="39647" y="289680"/>
                </a:lnTo>
                <a:lnTo>
                  <a:pt x="81369" y="309547"/>
                </a:lnTo>
                <a:lnTo>
                  <a:pt x="130721" y="315874"/>
                </a:lnTo>
                <a:lnTo>
                  <a:pt x="177892" y="309005"/>
                </a:lnTo>
                <a:lnTo>
                  <a:pt x="219397" y="287913"/>
                </a:lnTo>
                <a:lnTo>
                  <a:pt x="247747" y="253314"/>
                </a:lnTo>
                <a:lnTo>
                  <a:pt x="130721" y="253314"/>
                </a:lnTo>
                <a:lnTo>
                  <a:pt x="109081" y="249925"/>
                </a:lnTo>
                <a:lnTo>
                  <a:pt x="91986" y="240028"/>
                </a:lnTo>
                <a:lnTo>
                  <a:pt x="80757" y="224023"/>
                </a:lnTo>
                <a:lnTo>
                  <a:pt x="76800" y="202742"/>
                </a:lnTo>
                <a:lnTo>
                  <a:pt x="76801" y="112293"/>
                </a:lnTo>
                <a:lnTo>
                  <a:pt x="81100" y="89876"/>
                </a:lnTo>
                <a:lnTo>
                  <a:pt x="92792" y="74307"/>
                </a:lnTo>
                <a:lnTo>
                  <a:pt x="109628" y="65406"/>
                </a:lnTo>
                <a:lnTo>
                  <a:pt x="129438" y="62572"/>
                </a:lnTo>
                <a:lnTo>
                  <a:pt x="248025" y="62572"/>
                </a:lnTo>
                <a:lnTo>
                  <a:pt x="219935" y="28074"/>
                </a:lnTo>
                <a:lnTo>
                  <a:pt x="177897" y="6925"/>
                </a:lnTo>
                <a:lnTo>
                  <a:pt x="128587" y="0"/>
                </a:lnTo>
                <a:close/>
              </a:path>
              <a:path extrusionOk="0" h="316229" w="260350">
                <a:moveTo>
                  <a:pt x="248025" y="62572"/>
                </a:moveTo>
                <a:lnTo>
                  <a:pt x="129438" y="62572"/>
                </a:lnTo>
                <a:lnTo>
                  <a:pt x="149991" y="65821"/>
                </a:lnTo>
                <a:lnTo>
                  <a:pt x="167212" y="75379"/>
                </a:lnTo>
                <a:lnTo>
                  <a:pt x="179049" y="90963"/>
                </a:lnTo>
                <a:lnTo>
                  <a:pt x="183451" y="112293"/>
                </a:lnTo>
                <a:lnTo>
                  <a:pt x="183451" y="202742"/>
                </a:lnTo>
                <a:lnTo>
                  <a:pt x="178950" y="225287"/>
                </a:lnTo>
                <a:lnTo>
                  <a:pt x="167054" y="241044"/>
                </a:lnTo>
                <a:lnTo>
                  <a:pt x="150174" y="250293"/>
                </a:lnTo>
                <a:lnTo>
                  <a:pt x="130721" y="253314"/>
                </a:lnTo>
                <a:lnTo>
                  <a:pt x="247747" y="253314"/>
                </a:lnTo>
                <a:lnTo>
                  <a:pt x="248926" y="251875"/>
                </a:lnTo>
                <a:lnTo>
                  <a:pt x="260172" y="200164"/>
                </a:lnTo>
                <a:lnTo>
                  <a:pt x="260172" y="115290"/>
                </a:lnTo>
                <a:lnTo>
                  <a:pt x="249195" y="64009"/>
                </a:lnTo>
                <a:lnTo>
                  <a:pt x="248025" y="62572"/>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15" name="Google Shape;215;p7"/>
          <p:cNvSpPr/>
          <p:nvPr/>
        </p:nvSpPr>
        <p:spPr>
          <a:xfrm>
            <a:off x="9573692" y="3372874"/>
            <a:ext cx="236933" cy="296466"/>
          </a:xfrm>
          <a:custGeom>
            <a:rect b="b" l="l" r="r" t="t"/>
            <a:pathLst>
              <a:path extrusionOk="0" h="316229" w="252729">
                <a:moveTo>
                  <a:pt x="48437" y="217309"/>
                </a:moveTo>
                <a:lnTo>
                  <a:pt x="0" y="261023"/>
                </a:lnTo>
                <a:lnTo>
                  <a:pt x="24993" y="286595"/>
                </a:lnTo>
                <a:lnTo>
                  <a:pt x="55567" y="303566"/>
                </a:lnTo>
                <a:lnTo>
                  <a:pt x="90720" y="312981"/>
                </a:lnTo>
                <a:lnTo>
                  <a:pt x="129451" y="315887"/>
                </a:lnTo>
                <a:lnTo>
                  <a:pt x="175251" y="309686"/>
                </a:lnTo>
                <a:lnTo>
                  <a:pt x="214583" y="291031"/>
                </a:lnTo>
                <a:lnTo>
                  <a:pt x="242102" y="259839"/>
                </a:lnTo>
                <a:lnTo>
                  <a:pt x="242936" y="256311"/>
                </a:lnTo>
                <a:lnTo>
                  <a:pt x="126009" y="256311"/>
                </a:lnTo>
                <a:lnTo>
                  <a:pt x="102498" y="253351"/>
                </a:lnTo>
                <a:lnTo>
                  <a:pt x="80956" y="245168"/>
                </a:lnTo>
                <a:lnTo>
                  <a:pt x="62547" y="232806"/>
                </a:lnTo>
                <a:lnTo>
                  <a:pt x="48437" y="217309"/>
                </a:lnTo>
                <a:close/>
              </a:path>
              <a:path extrusionOk="0" h="316229" w="252729">
                <a:moveTo>
                  <a:pt x="129882" y="0"/>
                </a:moveTo>
                <a:lnTo>
                  <a:pt x="83043" y="7326"/>
                </a:lnTo>
                <a:lnTo>
                  <a:pt x="46455" y="27754"/>
                </a:lnTo>
                <a:lnTo>
                  <a:pt x="22646" y="58952"/>
                </a:lnTo>
                <a:lnTo>
                  <a:pt x="14147" y="98590"/>
                </a:lnTo>
                <a:lnTo>
                  <a:pt x="20503" y="132290"/>
                </a:lnTo>
                <a:lnTo>
                  <a:pt x="37669" y="156665"/>
                </a:lnTo>
                <a:lnTo>
                  <a:pt x="62791" y="173322"/>
                </a:lnTo>
                <a:lnTo>
                  <a:pt x="93014" y="183870"/>
                </a:lnTo>
                <a:lnTo>
                  <a:pt x="104573" y="186880"/>
                </a:lnTo>
                <a:lnTo>
                  <a:pt x="120551" y="191214"/>
                </a:lnTo>
                <a:lnTo>
                  <a:pt x="157027" y="203485"/>
                </a:lnTo>
                <a:lnTo>
                  <a:pt x="174028" y="227164"/>
                </a:lnTo>
                <a:lnTo>
                  <a:pt x="169722" y="240763"/>
                </a:lnTo>
                <a:lnTo>
                  <a:pt x="158543" y="249777"/>
                </a:lnTo>
                <a:lnTo>
                  <a:pt x="143102" y="254771"/>
                </a:lnTo>
                <a:lnTo>
                  <a:pt x="126009" y="256311"/>
                </a:lnTo>
                <a:lnTo>
                  <a:pt x="242936" y="256311"/>
                </a:lnTo>
                <a:lnTo>
                  <a:pt x="252463" y="216026"/>
                </a:lnTo>
                <a:lnTo>
                  <a:pt x="246803" y="183585"/>
                </a:lnTo>
                <a:lnTo>
                  <a:pt x="230976" y="159338"/>
                </a:lnTo>
                <a:lnTo>
                  <a:pt x="206712" y="142005"/>
                </a:lnTo>
                <a:lnTo>
                  <a:pt x="175742" y="130301"/>
                </a:lnTo>
                <a:lnTo>
                  <a:pt x="139755" y="120779"/>
                </a:lnTo>
                <a:lnTo>
                  <a:pt x="114724" y="113992"/>
                </a:lnTo>
                <a:lnTo>
                  <a:pt x="101644" y="108924"/>
                </a:lnTo>
                <a:lnTo>
                  <a:pt x="92821" y="101366"/>
                </a:lnTo>
                <a:lnTo>
                  <a:pt x="89585" y="89585"/>
                </a:lnTo>
                <a:lnTo>
                  <a:pt x="92948" y="76284"/>
                </a:lnTo>
                <a:lnTo>
                  <a:pt x="102015" y="67081"/>
                </a:lnTo>
                <a:lnTo>
                  <a:pt x="115260" y="61735"/>
                </a:lnTo>
                <a:lnTo>
                  <a:pt x="131152" y="60007"/>
                </a:lnTo>
                <a:lnTo>
                  <a:pt x="229874" y="60007"/>
                </a:lnTo>
                <a:lnTo>
                  <a:pt x="244741" y="47574"/>
                </a:lnTo>
                <a:lnTo>
                  <a:pt x="224019" y="26403"/>
                </a:lnTo>
                <a:lnTo>
                  <a:pt x="198237" y="11576"/>
                </a:lnTo>
                <a:lnTo>
                  <a:pt x="166992" y="2854"/>
                </a:lnTo>
                <a:lnTo>
                  <a:pt x="129882" y="0"/>
                </a:lnTo>
                <a:close/>
              </a:path>
              <a:path extrusionOk="0" h="316229" w="252729">
                <a:moveTo>
                  <a:pt x="229874" y="60007"/>
                </a:moveTo>
                <a:lnTo>
                  <a:pt x="131152" y="60007"/>
                </a:lnTo>
                <a:lnTo>
                  <a:pt x="149274" y="61848"/>
                </a:lnTo>
                <a:lnTo>
                  <a:pt x="166787" y="67346"/>
                </a:lnTo>
                <a:lnTo>
                  <a:pt x="182450" y="76461"/>
                </a:lnTo>
                <a:lnTo>
                  <a:pt x="195021" y="89153"/>
                </a:lnTo>
                <a:lnTo>
                  <a:pt x="229874" y="60007"/>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16" name="Google Shape;216;p7"/>
          <p:cNvSpPr/>
          <p:nvPr/>
        </p:nvSpPr>
        <p:spPr>
          <a:xfrm>
            <a:off x="9846981" y="3377701"/>
            <a:ext cx="230386" cy="286941"/>
          </a:xfrm>
          <a:custGeom>
            <a:rect b="b" l="l" r="r" t="t"/>
            <a:pathLst>
              <a:path extrusionOk="0" h="306070" w="245745">
                <a:moveTo>
                  <a:pt x="138010" y="0"/>
                </a:moveTo>
                <a:lnTo>
                  <a:pt x="0" y="0"/>
                </a:lnTo>
                <a:lnTo>
                  <a:pt x="0" y="305600"/>
                </a:lnTo>
                <a:lnTo>
                  <a:pt x="76288" y="305600"/>
                </a:lnTo>
                <a:lnTo>
                  <a:pt x="76288" y="199732"/>
                </a:lnTo>
                <a:lnTo>
                  <a:pt x="139712" y="199732"/>
                </a:lnTo>
                <a:lnTo>
                  <a:pt x="187653" y="190912"/>
                </a:lnTo>
                <a:lnTo>
                  <a:pt x="220400" y="167746"/>
                </a:lnTo>
                <a:lnTo>
                  <a:pt x="235803" y="141008"/>
                </a:lnTo>
                <a:lnTo>
                  <a:pt x="76288" y="141008"/>
                </a:lnTo>
                <a:lnTo>
                  <a:pt x="76288" y="60007"/>
                </a:lnTo>
                <a:lnTo>
                  <a:pt x="238126" y="60007"/>
                </a:lnTo>
                <a:lnTo>
                  <a:pt x="237930" y="58941"/>
                </a:lnTo>
                <a:lnTo>
                  <a:pt x="216973" y="27855"/>
                </a:lnTo>
                <a:lnTo>
                  <a:pt x="183318" y="7378"/>
                </a:lnTo>
                <a:lnTo>
                  <a:pt x="138010" y="0"/>
                </a:lnTo>
                <a:close/>
              </a:path>
              <a:path extrusionOk="0" h="306070" w="245745">
                <a:moveTo>
                  <a:pt x="238126" y="60007"/>
                </a:moveTo>
                <a:lnTo>
                  <a:pt x="125577" y="60007"/>
                </a:lnTo>
                <a:lnTo>
                  <a:pt x="144115" y="62498"/>
                </a:lnTo>
                <a:lnTo>
                  <a:pt x="158153" y="69970"/>
                </a:lnTo>
                <a:lnTo>
                  <a:pt x="167047" y="82424"/>
                </a:lnTo>
                <a:lnTo>
                  <a:pt x="170154" y="99860"/>
                </a:lnTo>
                <a:lnTo>
                  <a:pt x="166866" y="117862"/>
                </a:lnTo>
                <a:lnTo>
                  <a:pt x="157672" y="130721"/>
                </a:lnTo>
                <a:lnTo>
                  <a:pt x="143574" y="138436"/>
                </a:lnTo>
                <a:lnTo>
                  <a:pt x="125577" y="141008"/>
                </a:lnTo>
                <a:lnTo>
                  <a:pt x="235803" y="141008"/>
                </a:lnTo>
                <a:lnTo>
                  <a:pt x="239162" y="135176"/>
                </a:lnTo>
                <a:lnTo>
                  <a:pt x="245148" y="98145"/>
                </a:lnTo>
                <a:lnTo>
                  <a:pt x="238126" y="60007"/>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17" name="Google Shape;217;p7"/>
          <p:cNvSpPr/>
          <p:nvPr/>
        </p:nvSpPr>
        <p:spPr>
          <a:xfrm>
            <a:off x="10148982" y="3377700"/>
            <a:ext cx="0" cy="286941"/>
          </a:xfrm>
          <a:custGeom>
            <a:rect b="b" l="l" r="r" t="t"/>
            <a:pathLst>
              <a:path extrusionOk="0" h="306070" w="120000">
                <a:moveTo>
                  <a:pt x="0" y="0"/>
                </a:moveTo>
                <a:lnTo>
                  <a:pt x="0" y="305600"/>
                </a:lnTo>
              </a:path>
            </a:pathLst>
          </a:custGeom>
          <a:noFill/>
          <a:ln cap="flat" cmpd="sng" w="767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18" name="Google Shape;218;p7"/>
          <p:cNvSpPr/>
          <p:nvPr/>
        </p:nvSpPr>
        <p:spPr>
          <a:xfrm>
            <a:off x="10336649" y="3435156"/>
            <a:ext cx="0" cy="228600"/>
          </a:xfrm>
          <a:custGeom>
            <a:rect b="b" l="l" r="r" t="t"/>
            <a:pathLst>
              <a:path extrusionOk="0" h="243839" w="120000">
                <a:moveTo>
                  <a:pt x="0" y="0"/>
                </a:moveTo>
                <a:lnTo>
                  <a:pt x="0" y="243839"/>
                </a:lnTo>
              </a:path>
            </a:pathLst>
          </a:custGeom>
          <a:noFill/>
          <a:ln cap="flat" cmpd="sng" w="767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19" name="Google Shape;219;p7"/>
          <p:cNvSpPr/>
          <p:nvPr/>
        </p:nvSpPr>
        <p:spPr>
          <a:xfrm>
            <a:off x="10219117" y="3406582"/>
            <a:ext cx="235148" cy="0"/>
          </a:xfrm>
          <a:custGeom>
            <a:rect b="b" l="l" r="r" t="t"/>
            <a:pathLst>
              <a:path extrusionOk="0" h="120000" w="250825">
                <a:moveTo>
                  <a:pt x="0" y="0"/>
                </a:moveTo>
                <a:lnTo>
                  <a:pt x="250316" y="0"/>
                </a:lnTo>
              </a:path>
            </a:pathLst>
          </a:custGeom>
          <a:noFill/>
          <a:ln cap="flat" cmpd="sng" w="609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20" name="Google Shape;220;p7"/>
          <p:cNvSpPr/>
          <p:nvPr/>
        </p:nvSpPr>
        <p:spPr>
          <a:xfrm>
            <a:off x="10434524" y="3377295"/>
            <a:ext cx="279797" cy="286941"/>
          </a:xfrm>
          <a:custGeom>
            <a:rect b="b" l="l" r="r" t="t"/>
            <a:pathLst>
              <a:path extrusionOk="0" h="306070" w="298450">
                <a:moveTo>
                  <a:pt x="190741" y="0"/>
                </a:moveTo>
                <a:lnTo>
                  <a:pt x="108445" y="0"/>
                </a:lnTo>
                <a:lnTo>
                  <a:pt x="0" y="306031"/>
                </a:lnTo>
                <a:lnTo>
                  <a:pt x="73291" y="306031"/>
                </a:lnTo>
                <a:lnTo>
                  <a:pt x="92151" y="249021"/>
                </a:lnTo>
                <a:lnTo>
                  <a:pt x="277930" y="249021"/>
                </a:lnTo>
                <a:lnTo>
                  <a:pt x="256924" y="189026"/>
                </a:lnTo>
                <a:lnTo>
                  <a:pt x="110591" y="189026"/>
                </a:lnTo>
                <a:lnTo>
                  <a:pt x="146164" y="78435"/>
                </a:lnTo>
                <a:lnTo>
                  <a:pt x="218203" y="78435"/>
                </a:lnTo>
                <a:lnTo>
                  <a:pt x="190741" y="0"/>
                </a:lnTo>
                <a:close/>
              </a:path>
              <a:path extrusionOk="0" h="306070" w="298450">
                <a:moveTo>
                  <a:pt x="277930" y="249021"/>
                </a:moveTo>
                <a:lnTo>
                  <a:pt x="201447" y="249021"/>
                </a:lnTo>
                <a:lnTo>
                  <a:pt x="219875" y="306031"/>
                </a:lnTo>
                <a:lnTo>
                  <a:pt x="297891" y="306031"/>
                </a:lnTo>
                <a:lnTo>
                  <a:pt x="277930" y="249021"/>
                </a:lnTo>
                <a:close/>
              </a:path>
              <a:path extrusionOk="0" h="306070" w="298450">
                <a:moveTo>
                  <a:pt x="218203" y="78435"/>
                </a:moveTo>
                <a:lnTo>
                  <a:pt x="147447" y="78435"/>
                </a:lnTo>
                <a:lnTo>
                  <a:pt x="182587" y="189026"/>
                </a:lnTo>
                <a:lnTo>
                  <a:pt x="256924" y="189026"/>
                </a:lnTo>
                <a:lnTo>
                  <a:pt x="218203" y="78435"/>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21" name="Google Shape;221;p7"/>
          <p:cNvSpPr/>
          <p:nvPr/>
        </p:nvSpPr>
        <p:spPr>
          <a:xfrm>
            <a:off x="10741564" y="3635028"/>
            <a:ext cx="208359" cy="0"/>
          </a:xfrm>
          <a:custGeom>
            <a:rect b="b" l="l" r="r" t="t"/>
            <a:pathLst>
              <a:path extrusionOk="0" h="120000" w="222250">
                <a:moveTo>
                  <a:pt x="0" y="0"/>
                </a:moveTo>
                <a:lnTo>
                  <a:pt x="222008" y="0"/>
                </a:lnTo>
              </a:path>
            </a:pathLst>
          </a:custGeom>
          <a:noFill/>
          <a:ln cap="flat" cmpd="sng" w="6222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22" name="Google Shape;222;p7"/>
          <p:cNvSpPr/>
          <p:nvPr/>
        </p:nvSpPr>
        <p:spPr>
          <a:xfrm>
            <a:off x="10777323" y="3377257"/>
            <a:ext cx="0" cy="228600"/>
          </a:xfrm>
          <a:custGeom>
            <a:rect b="b" l="l" r="r" t="t"/>
            <a:pathLst>
              <a:path extrusionOk="0" h="243839" w="120000">
                <a:moveTo>
                  <a:pt x="0" y="0"/>
                </a:moveTo>
                <a:lnTo>
                  <a:pt x="0" y="243840"/>
                </a:lnTo>
              </a:path>
            </a:pathLst>
          </a:custGeom>
          <a:noFill/>
          <a:ln cap="flat" cmpd="sng" w="762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23" name="Google Shape;223;p7"/>
          <p:cNvSpPr/>
          <p:nvPr/>
        </p:nvSpPr>
        <p:spPr>
          <a:xfrm>
            <a:off x="11019460" y="3377700"/>
            <a:ext cx="0" cy="286941"/>
          </a:xfrm>
          <a:custGeom>
            <a:rect b="b" l="l" r="r" t="t"/>
            <a:pathLst>
              <a:path extrusionOk="0" h="306070" w="120000">
                <a:moveTo>
                  <a:pt x="0" y="0"/>
                </a:moveTo>
                <a:lnTo>
                  <a:pt x="0" y="305600"/>
                </a:lnTo>
              </a:path>
            </a:pathLst>
          </a:custGeom>
          <a:noFill/>
          <a:ln cap="flat" cmpd="sng" w="767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24" name="Google Shape;224;p7"/>
          <p:cNvSpPr/>
          <p:nvPr/>
        </p:nvSpPr>
        <p:spPr>
          <a:xfrm>
            <a:off x="11207125" y="3435156"/>
            <a:ext cx="0" cy="228600"/>
          </a:xfrm>
          <a:custGeom>
            <a:rect b="b" l="l" r="r" t="t"/>
            <a:pathLst>
              <a:path extrusionOk="0" h="243839" w="120000">
                <a:moveTo>
                  <a:pt x="0" y="0"/>
                </a:moveTo>
                <a:lnTo>
                  <a:pt x="0" y="243839"/>
                </a:lnTo>
              </a:path>
            </a:pathLst>
          </a:custGeom>
          <a:noFill/>
          <a:ln cap="flat" cmpd="sng" w="767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25" name="Google Shape;225;p7"/>
          <p:cNvSpPr/>
          <p:nvPr/>
        </p:nvSpPr>
        <p:spPr>
          <a:xfrm>
            <a:off x="11089594" y="3406582"/>
            <a:ext cx="235148" cy="0"/>
          </a:xfrm>
          <a:custGeom>
            <a:rect b="b" l="l" r="r" t="t"/>
            <a:pathLst>
              <a:path extrusionOk="0" h="120000" w="250825">
                <a:moveTo>
                  <a:pt x="0" y="0"/>
                </a:moveTo>
                <a:lnTo>
                  <a:pt x="250304" y="0"/>
                </a:lnTo>
              </a:path>
            </a:pathLst>
          </a:custGeom>
          <a:noFill/>
          <a:ln cap="flat" cmpd="sng" w="609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26" name="Google Shape;226;p7"/>
          <p:cNvSpPr/>
          <p:nvPr/>
        </p:nvSpPr>
        <p:spPr>
          <a:xfrm>
            <a:off x="11333538" y="3377704"/>
            <a:ext cx="260152" cy="286941"/>
          </a:xfrm>
          <a:custGeom>
            <a:rect b="b" l="l" r="r" t="t"/>
            <a:pathLst>
              <a:path extrusionOk="0" h="306070" w="277495">
                <a:moveTo>
                  <a:pt x="80149" y="0"/>
                </a:moveTo>
                <a:lnTo>
                  <a:pt x="0" y="0"/>
                </a:lnTo>
                <a:lnTo>
                  <a:pt x="100723" y="184721"/>
                </a:lnTo>
                <a:lnTo>
                  <a:pt x="100723" y="305600"/>
                </a:lnTo>
                <a:lnTo>
                  <a:pt x="176580" y="305600"/>
                </a:lnTo>
                <a:lnTo>
                  <a:pt x="176580" y="185153"/>
                </a:lnTo>
                <a:lnTo>
                  <a:pt x="212485" y="119151"/>
                </a:lnTo>
                <a:lnTo>
                  <a:pt x="141008" y="119151"/>
                </a:lnTo>
                <a:lnTo>
                  <a:pt x="80149" y="0"/>
                </a:lnTo>
                <a:close/>
              </a:path>
              <a:path extrusionOk="0" h="306070" w="277495">
                <a:moveTo>
                  <a:pt x="277304" y="0"/>
                </a:moveTo>
                <a:lnTo>
                  <a:pt x="201866" y="0"/>
                </a:lnTo>
                <a:lnTo>
                  <a:pt x="141008" y="119151"/>
                </a:lnTo>
                <a:lnTo>
                  <a:pt x="212485" y="119151"/>
                </a:lnTo>
                <a:lnTo>
                  <a:pt x="277304"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27" name="Google Shape;227;p7"/>
          <p:cNvSpPr/>
          <p:nvPr/>
        </p:nvSpPr>
        <p:spPr>
          <a:xfrm>
            <a:off x="9027951" y="3774173"/>
            <a:ext cx="325636" cy="297656"/>
          </a:xfrm>
          <a:custGeom>
            <a:rect b="b" l="l" r="r" t="t"/>
            <a:pathLst>
              <a:path extrusionOk="0" h="317500" w="347345">
                <a:moveTo>
                  <a:pt x="161251" y="0"/>
                </a:moveTo>
                <a:lnTo>
                  <a:pt x="110609" y="5892"/>
                </a:lnTo>
                <a:lnTo>
                  <a:pt x="74493" y="22823"/>
                </a:lnTo>
                <a:lnTo>
                  <a:pt x="52857" y="49672"/>
                </a:lnTo>
                <a:lnTo>
                  <a:pt x="45656" y="85318"/>
                </a:lnTo>
                <a:lnTo>
                  <a:pt x="48325" y="100103"/>
                </a:lnTo>
                <a:lnTo>
                  <a:pt x="55191" y="115333"/>
                </a:lnTo>
                <a:lnTo>
                  <a:pt x="64537" y="129522"/>
                </a:lnTo>
                <a:lnTo>
                  <a:pt x="74650" y="141185"/>
                </a:lnTo>
                <a:lnTo>
                  <a:pt x="48590" y="152643"/>
                </a:lnTo>
                <a:lnTo>
                  <a:pt x="24528" y="170418"/>
                </a:lnTo>
                <a:lnTo>
                  <a:pt x="6865" y="194589"/>
                </a:lnTo>
                <a:lnTo>
                  <a:pt x="0" y="225234"/>
                </a:lnTo>
                <a:lnTo>
                  <a:pt x="9169" y="264932"/>
                </a:lnTo>
                <a:lnTo>
                  <a:pt x="33694" y="293638"/>
                </a:lnTo>
                <a:lnTo>
                  <a:pt x="69099" y="311068"/>
                </a:lnTo>
                <a:lnTo>
                  <a:pt x="110909" y="316941"/>
                </a:lnTo>
                <a:lnTo>
                  <a:pt x="137766" y="315056"/>
                </a:lnTo>
                <a:lnTo>
                  <a:pt x="163861" y="309533"/>
                </a:lnTo>
                <a:lnTo>
                  <a:pt x="188118" y="300567"/>
                </a:lnTo>
                <a:lnTo>
                  <a:pt x="209461" y="288353"/>
                </a:lnTo>
                <a:lnTo>
                  <a:pt x="327516" y="288353"/>
                </a:lnTo>
                <a:lnTo>
                  <a:pt x="296307" y="253822"/>
                </a:lnTo>
                <a:lnTo>
                  <a:pt x="131394" y="253822"/>
                </a:lnTo>
                <a:lnTo>
                  <a:pt x="114233" y="250807"/>
                </a:lnTo>
                <a:lnTo>
                  <a:pt x="102271" y="242831"/>
                </a:lnTo>
                <a:lnTo>
                  <a:pt x="95270" y="231496"/>
                </a:lnTo>
                <a:lnTo>
                  <a:pt x="92989" y="218401"/>
                </a:lnTo>
                <a:lnTo>
                  <a:pt x="93697" y="209172"/>
                </a:lnTo>
                <a:lnTo>
                  <a:pt x="96405" y="198897"/>
                </a:lnTo>
                <a:lnTo>
                  <a:pt x="101990" y="188780"/>
                </a:lnTo>
                <a:lnTo>
                  <a:pt x="111328" y="180022"/>
                </a:lnTo>
                <a:lnTo>
                  <a:pt x="298810" y="180022"/>
                </a:lnTo>
                <a:lnTo>
                  <a:pt x="298962" y="179158"/>
                </a:lnTo>
                <a:lnTo>
                  <a:pt x="227368" y="179158"/>
                </a:lnTo>
                <a:lnTo>
                  <a:pt x="200913" y="149732"/>
                </a:lnTo>
                <a:lnTo>
                  <a:pt x="224759" y="137942"/>
                </a:lnTo>
                <a:lnTo>
                  <a:pt x="243527" y="121951"/>
                </a:lnTo>
                <a:lnTo>
                  <a:pt x="248272" y="113893"/>
                </a:lnTo>
                <a:lnTo>
                  <a:pt x="168503" y="113893"/>
                </a:lnTo>
                <a:lnTo>
                  <a:pt x="161893" y="106130"/>
                </a:lnTo>
                <a:lnTo>
                  <a:pt x="154001" y="96202"/>
                </a:lnTo>
                <a:lnTo>
                  <a:pt x="147388" y="85950"/>
                </a:lnTo>
                <a:lnTo>
                  <a:pt x="144614" y="77215"/>
                </a:lnTo>
                <a:lnTo>
                  <a:pt x="145940" y="68900"/>
                </a:lnTo>
                <a:lnTo>
                  <a:pt x="150104" y="62271"/>
                </a:lnTo>
                <a:lnTo>
                  <a:pt x="157387" y="57885"/>
                </a:lnTo>
                <a:lnTo>
                  <a:pt x="168071" y="56299"/>
                </a:lnTo>
                <a:lnTo>
                  <a:pt x="255955" y="56299"/>
                </a:lnTo>
                <a:lnTo>
                  <a:pt x="253036" y="43735"/>
                </a:lnTo>
                <a:lnTo>
                  <a:pt x="232811" y="20210"/>
                </a:lnTo>
                <a:lnTo>
                  <a:pt x="201549" y="5245"/>
                </a:lnTo>
                <a:lnTo>
                  <a:pt x="161251" y="0"/>
                </a:lnTo>
                <a:close/>
              </a:path>
              <a:path extrusionOk="0" h="317500" w="347345">
                <a:moveTo>
                  <a:pt x="327516" y="288353"/>
                </a:moveTo>
                <a:lnTo>
                  <a:pt x="209461" y="288353"/>
                </a:lnTo>
                <a:lnTo>
                  <a:pt x="228218" y="309702"/>
                </a:lnTo>
                <a:lnTo>
                  <a:pt x="346811" y="309702"/>
                </a:lnTo>
                <a:lnTo>
                  <a:pt x="327516" y="288353"/>
                </a:lnTo>
                <a:close/>
              </a:path>
              <a:path extrusionOk="0" h="317500" w="347345">
                <a:moveTo>
                  <a:pt x="298810" y="180022"/>
                </a:moveTo>
                <a:lnTo>
                  <a:pt x="111328" y="180022"/>
                </a:lnTo>
                <a:lnTo>
                  <a:pt x="166789" y="241871"/>
                </a:lnTo>
                <a:lnTo>
                  <a:pt x="159519" y="246974"/>
                </a:lnTo>
                <a:lnTo>
                  <a:pt x="151491" y="250723"/>
                </a:lnTo>
                <a:lnTo>
                  <a:pt x="142264" y="253033"/>
                </a:lnTo>
                <a:lnTo>
                  <a:pt x="131394" y="253822"/>
                </a:lnTo>
                <a:lnTo>
                  <a:pt x="296307" y="253822"/>
                </a:lnTo>
                <a:lnTo>
                  <a:pt x="278561" y="234187"/>
                </a:lnTo>
                <a:lnTo>
                  <a:pt x="286671" y="218044"/>
                </a:lnTo>
                <a:lnTo>
                  <a:pt x="293268" y="201020"/>
                </a:lnTo>
                <a:lnTo>
                  <a:pt x="298589" y="181279"/>
                </a:lnTo>
                <a:lnTo>
                  <a:pt x="298810" y="180022"/>
                </a:lnTo>
                <a:close/>
              </a:path>
              <a:path extrusionOk="0" h="317500" w="347345">
                <a:moveTo>
                  <a:pt x="234619" y="150583"/>
                </a:moveTo>
                <a:lnTo>
                  <a:pt x="232463" y="161533"/>
                </a:lnTo>
                <a:lnTo>
                  <a:pt x="230827" y="168076"/>
                </a:lnTo>
                <a:lnTo>
                  <a:pt x="227368" y="179158"/>
                </a:lnTo>
                <a:lnTo>
                  <a:pt x="298962" y="179158"/>
                </a:lnTo>
                <a:lnTo>
                  <a:pt x="302869" y="156984"/>
                </a:lnTo>
                <a:lnTo>
                  <a:pt x="234619" y="150583"/>
                </a:lnTo>
                <a:close/>
              </a:path>
              <a:path extrusionOk="0" h="317500" w="347345">
                <a:moveTo>
                  <a:pt x="255955" y="56299"/>
                </a:moveTo>
                <a:lnTo>
                  <a:pt x="168071" y="56299"/>
                </a:lnTo>
                <a:lnTo>
                  <a:pt x="176465" y="57864"/>
                </a:lnTo>
                <a:lnTo>
                  <a:pt x="183700" y="62109"/>
                </a:lnTo>
                <a:lnTo>
                  <a:pt x="188776" y="68354"/>
                </a:lnTo>
                <a:lnTo>
                  <a:pt x="190690" y="75920"/>
                </a:lnTo>
                <a:lnTo>
                  <a:pt x="188963" y="87802"/>
                </a:lnTo>
                <a:lnTo>
                  <a:pt x="184235" y="98598"/>
                </a:lnTo>
                <a:lnTo>
                  <a:pt x="177188" y="107547"/>
                </a:lnTo>
                <a:lnTo>
                  <a:pt x="168503" y="113893"/>
                </a:lnTo>
                <a:lnTo>
                  <a:pt x="248272" y="113893"/>
                </a:lnTo>
                <a:lnTo>
                  <a:pt x="255815" y="101084"/>
                </a:lnTo>
                <a:lnTo>
                  <a:pt x="260222" y="74663"/>
                </a:lnTo>
                <a:lnTo>
                  <a:pt x="255955" y="56299"/>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28" name="Google Shape;228;p7"/>
          <p:cNvSpPr/>
          <p:nvPr/>
        </p:nvSpPr>
        <p:spPr>
          <a:xfrm>
            <a:off x="8752739" y="1373545"/>
            <a:ext cx="3069528" cy="1588823"/>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29" name="Google Shape;229;p7"/>
          <p:cNvSpPr/>
          <p:nvPr/>
        </p:nvSpPr>
        <p:spPr>
          <a:xfrm>
            <a:off x="8754648" y="1373544"/>
            <a:ext cx="3067050" cy="1587698"/>
          </a:xfrm>
          <a:custGeom>
            <a:rect b="b" l="l" r="r" t="t"/>
            <a:pathLst>
              <a:path extrusionOk="0" h="1693545" w="3271520">
                <a:moveTo>
                  <a:pt x="0" y="1692998"/>
                </a:moveTo>
                <a:lnTo>
                  <a:pt x="3271266" y="1692998"/>
                </a:lnTo>
                <a:lnTo>
                  <a:pt x="3271266" y="0"/>
                </a:lnTo>
                <a:lnTo>
                  <a:pt x="0" y="0"/>
                </a:lnTo>
                <a:lnTo>
                  <a:pt x="0" y="1692998"/>
                </a:lnTo>
                <a:close/>
              </a:path>
            </a:pathLst>
          </a:custGeom>
          <a:solidFill>
            <a:srgbClr val="8A243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30" name="Google Shape;230;p7"/>
          <p:cNvSpPr/>
          <p:nvPr/>
        </p:nvSpPr>
        <p:spPr>
          <a:xfrm>
            <a:off x="11278207" y="2497133"/>
            <a:ext cx="47625" cy="58936"/>
          </a:xfrm>
          <a:custGeom>
            <a:rect b="b" l="l" r="r" t="t"/>
            <a:pathLst>
              <a:path extrusionOk="0" h="62864" w="50800">
                <a:moveTo>
                  <a:pt x="25438" y="0"/>
                </a:moveTo>
                <a:lnTo>
                  <a:pt x="0" y="40817"/>
                </a:lnTo>
                <a:lnTo>
                  <a:pt x="2161" y="50985"/>
                </a:lnTo>
                <a:lnTo>
                  <a:pt x="7918" y="57753"/>
                </a:lnTo>
                <a:lnTo>
                  <a:pt x="16180" y="61520"/>
                </a:lnTo>
                <a:lnTo>
                  <a:pt x="25857" y="62687"/>
                </a:lnTo>
                <a:lnTo>
                  <a:pt x="34641" y="61538"/>
                </a:lnTo>
                <a:lnTo>
                  <a:pt x="42511" y="57965"/>
                </a:lnTo>
                <a:lnTo>
                  <a:pt x="48179" y="51778"/>
                </a:lnTo>
                <a:lnTo>
                  <a:pt x="48484" y="50520"/>
                </a:lnTo>
                <a:lnTo>
                  <a:pt x="19735" y="50520"/>
                </a:lnTo>
                <a:lnTo>
                  <a:pt x="15227" y="46697"/>
                </a:lnTo>
                <a:lnTo>
                  <a:pt x="15227" y="14884"/>
                </a:lnTo>
                <a:lnTo>
                  <a:pt x="20675" y="12077"/>
                </a:lnTo>
                <a:lnTo>
                  <a:pt x="48485" y="12077"/>
                </a:lnTo>
                <a:lnTo>
                  <a:pt x="48124" y="10619"/>
                </a:lnTo>
                <a:lnTo>
                  <a:pt x="42330" y="4527"/>
                </a:lnTo>
                <a:lnTo>
                  <a:pt x="34319" y="1083"/>
                </a:lnTo>
                <a:lnTo>
                  <a:pt x="25438" y="0"/>
                </a:lnTo>
                <a:close/>
              </a:path>
              <a:path extrusionOk="0" h="62864" w="50800">
                <a:moveTo>
                  <a:pt x="50355" y="28828"/>
                </a:moveTo>
                <a:lnTo>
                  <a:pt x="23571" y="28828"/>
                </a:lnTo>
                <a:lnTo>
                  <a:pt x="23571" y="40157"/>
                </a:lnTo>
                <a:lnTo>
                  <a:pt x="35814" y="40157"/>
                </a:lnTo>
                <a:lnTo>
                  <a:pt x="35814" y="47967"/>
                </a:lnTo>
                <a:lnTo>
                  <a:pt x="31140" y="50520"/>
                </a:lnTo>
                <a:lnTo>
                  <a:pt x="48484" y="50520"/>
                </a:lnTo>
                <a:lnTo>
                  <a:pt x="50355" y="42786"/>
                </a:lnTo>
                <a:lnTo>
                  <a:pt x="50355" y="28828"/>
                </a:lnTo>
                <a:close/>
              </a:path>
              <a:path extrusionOk="0" h="62864" w="50800">
                <a:moveTo>
                  <a:pt x="48485" y="12077"/>
                </a:moveTo>
                <a:lnTo>
                  <a:pt x="30619" y="12077"/>
                </a:lnTo>
                <a:lnTo>
                  <a:pt x="36068" y="14376"/>
                </a:lnTo>
                <a:lnTo>
                  <a:pt x="36068" y="21856"/>
                </a:lnTo>
                <a:lnTo>
                  <a:pt x="50355" y="21856"/>
                </a:lnTo>
                <a:lnTo>
                  <a:pt x="50355" y="19646"/>
                </a:lnTo>
                <a:lnTo>
                  <a:pt x="48485" y="12077"/>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31" name="Google Shape;231;p7"/>
          <p:cNvSpPr/>
          <p:nvPr/>
        </p:nvSpPr>
        <p:spPr>
          <a:xfrm>
            <a:off x="11477575" y="2498092"/>
            <a:ext cx="39886" cy="57150"/>
          </a:xfrm>
          <a:custGeom>
            <a:rect b="b" l="l" r="r" t="t"/>
            <a:pathLst>
              <a:path extrusionOk="0" h="60960" w="42545">
                <a:moveTo>
                  <a:pt x="14046" y="0"/>
                </a:moveTo>
                <a:lnTo>
                  <a:pt x="0" y="0"/>
                </a:lnTo>
                <a:lnTo>
                  <a:pt x="0" y="60642"/>
                </a:lnTo>
                <a:lnTo>
                  <a:pt x="14046" y="60642"/>
                </a:lnTo>
                <a:lnTo>
                  <a:pt x="14046" y="29171"/>
                </a:lnTo>
                <a:lnTo>
                  <a:pt x="17119" y="26111"/>
                </a:lnTo>
                <a:lnTo>
                  <a:pt x="42202" y="26111"/>
                </a:lnTo>
                <a:lnTo>
                  <a:pt x="42202" y="21856"/>
                </a:lnTo>
                <a:lnTo>
                  <a:pt x="14046" y="21856"/>
                </a:lnTo>
                <a:lnTo>
                  <a:pt x="14046" y="0"/>
                </a:lnTo>
                <a:close/>
              </a:path>
              <a:path extrusionOk="0" h="60960" w="42545">
                <a:moveTo>
                  <a:pt x="42202" y="26111"/>
                </a:moveTo>
                <a:lnTo>
                  <a:pt x="26466" y="26111"/>
                </a:lnTo>
                <a:lnTo>
                  <a:pt x="28168" y="30022"/>
                </a:lnTo>
                <a:lnTo>
                  <a:pt x="28168" y="60642"/>
                </a:lnTo>
                <a:lnTo>
                  <a:pt x="42202" y="60642"/>
                </a:lnTo>
                <a:lnTo>
                  <a:pt x="42202" y="26111"/>
                </a:lnTo>
                <a:close/>
              </a:path>
              <a:path extrusionOk="0" h="60960" w="42545">
                <a:moveTo>
                  <a:pt x="35483" y="14973"/>
                </a:moveTo>
                <a:lnTo>
                  <a:pt x="22123" y="14973"/>
                </a:lnTo>
                <a:lnTo>
                  <a:pt x="17525" y="17094"/>
                </a:lnTo>
                <a:lnTo>
                  <a:pt x="14223" y="21856"/>
                </a:lnTo>
                <a:lnTo>
                  <a:pt x="42202" y="21856"/>
                </a:lnTo>
                <a:lnTo>
                  <a:pt x="42202" y="19735"/>
                </a:lnTo>
                <a:lnTo>
                  <a:pt x="35483" y="14973"/>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32" name="Google Shape;232;p7"/>
          <p:cNvSpPr/>
          <p:nvPr/>
        </p:nvSpPr>
        <p:spPr>
          <a:xfrm>
            <a:off x="11334506" y="2512116"/>
            <a:ext cx="40481" cy="44053"/>
          </a:xfrm>
          <a:custGeom>
            <a:rect b="b" l="l" r="r" t="t"/>
            <a:pathLst>
              <a:path extrusionOk="0" h="46989" w="43179">
                <a:moveTo>
                  <a:pt x="41744" y="9956"/>
                </a:moveTo>
                <a:lnTo>
                  <a:pt x="25349" y="9956"/>
                </a:lnTo>
                <a:lnTo>
                  <a:pt x="27800" y="12001"/>
                </a:lnTo>
                <a:lnTo>
                  <a:pt x="27800" y="19062"/>
                </a:lnTo>
                <a:lnTo>
                  <a:pt x="10972" y="19062"/>
                </a:lnTo>
                <a:lnTo>
                  <a:pt x="0" y="23063"/>
                </a:lnTo>
                <a:lnTo>
                  <a:pt x="0" y="42037"/>
                </a:lnTo>
                <a:lnTo>
                  <a:pt x="6197" y="46609"/>
                </a:lnTo>
                <a:lnTo>
                  <a:pt x="19304" y="46609"/>
                </a:lnTo>
                <a:lnTo>
                  <a:pt x="24574" y="45681"/>
                </a:lnTo>
                <a:lnTo>
                  <a:pt x="28321" y="40665"/>
                </a:lnTo>
                <a:lnTo>
                  <a:pt x="41879" y="40665"/>
                </a:lnTo>
                <a:lnTo>
                  <a:pt x="41744" y="39217"/>
                </a:lnTo>
                <a:lnTo>
                  <a:pt x="41744" y="36588"/>
                </a:lnTo>
                <a:lnTo>
                  <a:pt x="15900" y="36588"/>
                </a:lnTo>
                <a:lnTo>
                  <a:pt x="14033" y="34632"/>
                </a:lnTo>
                <a:lnTo>
                  <a:pt x="14033" y="28079"/>
                </a:lnTo>
                <a:lnTo>
                  <a:pt x="17005" y="26885"/>
                </a:lnTo>
                <a:lnTo>
                  <a:pt x="41744" y="26885"/>
                </a:lnTo>
                <a:lnTo>
                  <a:pt x="41744" y="9956"/>
                </a:lnTo>
                <a:close/>
              </a:path>
              <a:path extrusionOk="0" h="46989" w="43179">
                <a:moveTo>
                  <a:pt x="41879" y="40665"/>
                </a:moveTo>
                <a:lnTo>
                  <a:pt x="28663" y="40665"/>
                </a:lnTo>
                <a:lnTo>
                  <a:pt x="28757" y="42037"/>
                </a:lnTo>
                <a:lnTo>
                  <a:pt x="29032" y="44831"/>
                </a:lnTo>
                <a:lnTo>
                  <a:pt x="29083" y="45681"/>
                </a:lnTo>
                <a:lnTo>
                  <a:pt x="42608" y="45681"/>
                </a:lnTo>
                <a:lnTo>
                  <a:pt x="42265" y="44831"/>
                </a:lnTo>
                <a:lnTo>
                  <a:pt x="41879" y="40665"/>
                </a:lnTo>
                <a:close/>
              </a:path>
              <a:path extrusionOk="0" h="46989" w="43179">
                <a:moveTo>
                  <a:pt x="41744" y="26885"/>
                </a:moveTo>
                <a:lnTo>
                  <a:pt x="27800" y="26885"/>
                </a:lnTo>
                <a:lnTo>
                  <a:pt x="27724" y="29438"/>
                </a:lnTo>
                <a:lnTo>
                  <a:pt x="27546" y="33693"/>
                </a:lnTo>
                <a:lnTo>
                  <a:pt x="25349" y="36588"/>
                </a:lnTo>
                <a:lnTo>
                  <a:pt x="41744" y="36588"/>
                </a:lnTo>
                <a:lnTo>
                  <a:pt x="41744" y="26885"/>
                </a:lnTo>
                <a:close/>
              </a:path>
              <a:path extrusionOk="0" h="46989" w="43179">
                <a:moveTo>
                  <a:pt x="31889" y="0"/>
                </a:moveTo>
                <a:lnTo>
                  <a:pt x="11391" y="0"/>
                </a:lnTo>
                <a:lnTo>
                  <a:pt x="1689" y="4521"/>
                </a:lnTo>
                <a:lnTo>
                  <a:pt x="1689" y="15836"/>
                </a:lnTo>
                <a:lnTo>
                  <a:pt x="14198" y="15836"/>
                </a:lnTo>
                <a:lnTo>
                  <a:pt x="14287" y="12001"/>
                </a:lnTo>
                <a:lnTo>
                  <a:pt x="16332" y="9956"/>
                </a:lnTo>
                <a:lnTo>
                  <a:pt x="41744" y="9956"/>
                </a:lnTo>
                <a:lnTo>
                  <a:pt x="41744" y="4102"/>
                </a:lnTo>
                <a:lnTo>
                  <a:pt x="31889"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33" name="Google Shape;233;p7"/>
          <p:cNvSpPr/>
          <p:nvPr/>
        </p:nvSpPr>
        <p:spPr>
          <a:xfrm>
            <a:off x="11382367" y="2512130"/>
            <a:ext cx="39886" cy="42863"/>
          </a:xfrm>
          <a:custGeom>
            <a:rect b="b" l="l" r="r" t="t"/>
            <a:pathLst>
              <a:path extrusionOk="0" h="45720" w="42545">
                <a:moveTo>
                  <a:pt x="13690" y="939"/>
                </a:moveTo>
                <a:lnTo>
                  <a:pt x="0" y="939"/>
                </a:lnTo>
                <a:lnTo>
                  <a:pt x="0" y="45669"/>
                </a:lnTo>
                <a:lnTo>
                  <a:pt x="14033" y="45669"/>
                </a:lnTo>
                <a:lnTo>
                  <a:pt x="14033" y="14198"/>
                </a:lnTo>
                <a:lnTo>
                  <a:pt x="17106" y="11137"/>
                </a:lnTo>
                <a:lnTo>
                  <a:pt x="42189" y="11137"/>
                </a:lnTo>
                <a:lnTo>
                  <a:pt x="42189" y="6629"/>
                </a:lnTo>
                <a:lnTo>
                  <a:pt x="13690" y="6629"/>
                </a:lnTo>
                <a:lnTo>
                  <a:pt x="13690" y="939"/>
                </a:lnTo>
                <a:close/>
              </a:path>
              <a:path extrusionOk="0" h="45720" w="42545">
                <a:moveTo>
                  <a:pt x="42189" y="11137"/>
                </a:moveTo>
                <a:lnTo>
                  <a:pt x="26454" y="11137"/>
                </a:lnTo>
                <a:lnTo>
                  <a:pt x="28155" y="15049"/>
                </a:lnTo>
                <a:lnTo>
                  <a:pt x="28155" y="45669"/>
                </a:lnTo>
                <a:lnTo>
                  <a:pt x="42189" y="45669"/>
                </a:lnTo>
                <a:lnTo>
                  <a:pt x="42189" y="11137"/>
                </a:lnTo>
                <a:close/>
              </a:path>
              <a:path extrusionOk="0" h="45720" w="42545">
                <a:moveTo>
                  <a:pt x="35471" y="0"/>
                </a:moveTo>
                <a:lnTo>
                  <a:pt x="21945" y="0"/>
                </a:lnTo>
                <a:lnTo>
                  <a:pt x="17271" y="2120"/>
                </a:lnTo>
                <a:lnTo>
                  <a:pt x="13868" y="6629"/>
                </a:lnTo>
                <a:lnTo>
                  <a:pt x="42189" y="6629"/>
                </a:lnTo>
                <a:lnTo>
                  <a:pt x="42189" y="4762"/>
                </a:lnTo>
                <a:lnTo>
                  <a:pt x="35471"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34" name="Google Shape;234;p7"/>
          <p:cNvSpPr/>
          <p:nvPr/>
        </p:nvSpPr>
        <p:spPr>
          <a:xfrm>
            <a:off x="11428814" y="2498094"/>
            <a:ext cx="40481" cy="58341"/>
          </a:xfrm>
          <a:custGeom>
            <a:rect b="b" l="l" r="r" t="t"/>
            <a:pathLst>
              <a:path extrusionOk="0" h="62229" w="43179">
                <a:moveTo>
                  <a:pt x="21844" y="14973"/>
                </a:moveTo>
                <a:lnTo>
                  <a:pt x="7721" y="14973"/>
                </a:lnTo>
                <a:lnTo>
                  <a:pt x="0" y="21259"/>
                </a:lnTo>
                <a:lnTo>
                  <a:pt x="0" y="55448"/>
                </a:lnTo>
                <a:lnTo>
                  <a:pt x="6540" y="61658"/>
                </a:lnTo>
                <a:lnTo>
                  <a:pt x="20916" y="61658"/>
                </a:lnTo>
                <a:lnTo>
                  <a:pt x="26187" y="59270"/>
                </a:lnTo>
                <a:lnTo>
                  <a:pt x="29070" y="55371"/>
                </a:lnTo>
                <a:lnTo>
                  <a:pt x="43027" y="55371"/>
                </a:lnTo>
                <a:lnTo>
                  <a:pt x="43027" y="50774"/>
                </a:lnTo>
                <a:lnTo>
                  <a:pt x="17424" y="50774"/>
                </a:lnTo>
                <a:lnTo>
                  <a:pt x="14109" y="48145"/>
                </a:lnTo>
                <a:lnTo>
                  <a:pt x="14109" y="27470"/>
                </a:lnTo>
                <a:lnTo>
                  <a:pt x="17843" y="25260"/>
                </a:lnTo>
                <a:lnTo>
                  <a:pt x="43027" y="25260"/>
                </a:lnTo>
                <a:lnTo>
                  <a:pt x="43027" y="19989"/>
                </a:lnTo>
                <a:lnTo>
                  <a:pt x="28740" y="19989"/>
                </a:lnTo>
                <a:lnTo>
                  <a:pt x="26263" y="16827"/>
                </a:lnTo>
                <a:lnTo>
                  <a:pt x="21844" y="14973"/>
                </a:lnTo>
                <a:close/>
              </a:path>
              <a:path extrusionOk="0" h="62229" w="43179">
                <a:moveTo>
                  <a:pt x="43027" y="55371"/>
                </a:moveTo>
                <a:lnTo>
                  <a:pt x="29324" y="55371"/>
                </a:lnTo>
                <a:lnTo>
                  <a:pt x="29324" y="60642"/>
                </a:lnTo>
                <a:lnTo>
                  <a:pt x="43027" y="60642"/>
                </a:lnTo>
                <a:lnTo>
                  <a:pt x="43027" y="55371"/>
                </a:lnTo>
                <a:close/>
              </a:path>
              <a:path extrusionOk="0" h="62229" w="43179">
                <a:moveTo>
                  <a:pt x="43027" y="25260"/>
                </a:moveTo>
                <a:lnTo>
                  <a:pt x="25069" y="25260"/>
                </a:lnTo>
                <a:lnTo>
                  <a:pt x="28994" y="27470"/>
                </a:lnTo>
                <a:lnTo>
                  <a:pt x="28994" y="48729"/>
                </a:lnTo>
                <a:lnTo>
                  <a:pt x="25006" y="50774"/>
                </a:lnTo>
                <a:lnTo>
                  <a:pt x="43027" y="50774"/>
                </a:lnTo>
                <a:lnTo>
                  <a:pt x="43027" y="25260"/>
                </a:lnTo>
                <a:close/>
              </a:path>
              <a:path extrusionOk="0" h="62229" w="43179">
                <a:moveTo>
                  <a:pt x="43027" y="0"/>
                </a:moveTo>
                <a:lnTo>
                  <a:pt x="28994" y="0"/>
                </a:lnTo>
                <a:lnTo>
                  <a:pt x="28994" y="19989"/>
                </a:lnTo>
                <a:lnTo>
                  <a:pt x="43027" y="19989"/>
                </a:lnTo>
                <a:lnTo>
                  <a:pt x="43027"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35" name="Google Shape;235;p7"/>
          <p:cNvSpPr/>
          <p:nvPr/>
        </p:nvSpPr>
        <p:spPr>
          <a:xfrm>
            <a:off x="11522424" y="2497612"/>
            <a:ext cx="13691" cy="57744"/>
          </a:xfrm>
          <a:custGeom>
            <a:rect b="b" l="l" r="r" t="t"/>
            <a:pathLst>
              <a:path extrusionOk="0" h="61595" w="14604">
                <a:moveTo>
                  <a:pt x="14020" y="16421"/>
                </a:moveTo>
                <a:lnTo>
                  <a:pt x="0" y="16421"/>
                </a:lnTo>
                <a:lnTo>
                  <a:pt x="0" y="61150"/>
                </a:lnTo>
                <a:lnTo>
                  <a:pt x="14020" y="61150"/>
                </a:lnTo>
                <a:lnTo>
                  <a:pt x="14020" y="16421"/>
                </a:lnTo>
                <a:close/>
              </a:path>
              <a:path extrusionOk="0" h="61595" w="14604">
                <a:moveTo>
                  <a:pt x="14020" y="0"/>
                </a:moveTo>
                <a:lnTo>
                  <a:pt x="0" y="0"/>
                </a:lnTo>
                <a:lnTo>
                  <a:pt x="0" y="10464"/>
                </a:lnTo>
                <a:lnTo>
                  <a:pt x="14020" y="10464"/>
                </a:lnTo>
                <a:lnTo>
                  <a:pt x="1402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36" name="Google Shape;236;p7"/>
          <p:cNvSpPr/>
          <p:nvPr/>
        </p:nvSpPr>
        <p:spPr>
          <a:xfrm>
            <a:off x="9061484" y="1706468"/>
            <a:ext cx="414629" cy="177124"/>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37" name="Google Shape;237;p7"/>
          <p:cNvSpPr/>
          <p:nvPr/>
        </p:nvSpPr>
        <p:spPr>
          <a:xfrm>
            <a:off x="9057338" y="1706481"/>
            <a:ext cx="2160568" cy="868104"/>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38" name="Google Shape;238;p7"/>
          <p:cNvSpPr/>
          <p:nvPr/>
        </p:nvSpPr>
        <p:spPr>
          <a:xfrm>
            <a:off x="10883515" y="1702818"/>
            <a:ext cx="131474" cy="177605"/>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39" name="Google Shape;239;p7"/>
          <p:cNvSpPr/>
          <p:nvPr/>
        </p:nvSpPr>
        <p:spPr>
          <a:xfrm>
            <a:off x="11037399" y="1706478"/>
            <a:ext cx="260510" cy="176867"/>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40" name="Google Shape;240;p7"/>
          <p:cNvSpPr/>
          <p:nvPr/>
        </p:nvSpPr>
        <p:spPr>
          <a:xfrm>
            <a:off x="11247983" y="2212767"/>
            <a:ext cx="0" cy="128588"/>
          </a:xfrm>
          <a:custGeom>
            <a:rect b="b" l="l" r="r" t="t"/>
            <a:pathLst>
              <a:path extrusionOk="0" h="137160" w="120000">
                <a:moveTo>
                  <a:pt x="0" y="0"/>
                </a:moveTo>
                <a:lnTo>
                  <a:pt x="0" y="136880"/>
                </a:lnTo>
              </a:path>
            </a:pathLst>
          </a:custGeom>
          <a:noFill/>
          <a:ln cap="flat" cmpd="sng" w="429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41" name="Google Shape;241;p7"/>
          <p:cNvSpPr/>
          <p:nvPr/>
        </p:nvSpPr>
        <p:spPr>
          <a:xfrm>
            <a:off x="11227851" y="2165689"/>
            <a:ext cx="40481" cy="30360"/>
          </a:xfrm>
          <a:custGeom>
            <a:rect b="b" l="l" r="r" t="t"/>
            <a:pathLst>
              <a:path extrusionOk="0" h="32385" w="43179">
                <a:moveTo>
                  <a:pt x="42951" y="0"/>
                </a:moveTo>
                <a:lnTo>
                  <a:pt x="0" y="0"/>
                </a:lnTo>
                <a:lnTo>
                  <a:pt x="0" y="32003"/>
                </a:lnTo>
                <a:lnTo>
                  <a:pt x="42951" y="32003"/>
                </a:lnTo>
                <a:lnTo>
                  <a:pt x="42951"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42" name="Google Shape;242;p7"/>
          <p:cNvSpPr/>
          <p:nvPr/>
        </p:nvSpPr>
        <p:spPr>
          <a:xfrm>
            <a:off x="11285413" y="2210075"/>
            <a:ext cx="120848" cy="134541"/>
          </a:xfrm>
          <a:custGeom>
            <a:rect b="b" l="l" r="r" t="t"/>
            <a:pathLst>
              <a:path extrusionOk="0" h="143510" w="128904">
                <a:moveTo>
                  <a:pt x="65582" y="0"/>
                </a:moveTo>
                <a:lnTo>
                  <a:pt x="41501" y="3682"/>
                </a:lnTo>
                <a:lnTo>
                  <a:pt x="20494" y="14806"/>
                </a:lnTo>
                <a:lnTo>
                  <a:pt x="5636" y="33491"/>
                </a:lnTo>
                <a:lnTo>
                  <a:pt x="0" y="59855"/>
                </a:lnTo>
                <a:lnTo>
                  <a:pt x="0" y="87185"/>
                </a:lnTo>
                <a:lnTo>
                  <a:pt x="5758" y="112503"/>
                </a:lnTo>
                <a:lnTo>
                  <a:pt x="20886" y="129892"/>
                </a:lnTo>
                <a:lnTo>
                  <a:pt x="42160" y="139913"/>
                </a:lnTo>
                <a:lnTo>
                  <a:pt x="66357" y="143128"/>
                </a:lnTo>
                <a:lnTo>
                  <a:pt x="89618" y="140080"/>
                </a:lnTo>
                <a:lnTo>
                  <a:pt x="109588" y="130835"/>
                </a:lnTo>
                <a:lnTo>
                  <a:pt x="123557" y="115246"/>
                </a:lnTo>
                <a:lnTo>
                  <a:pt x="124599" y="110870"/>
                </a:lnTo>
                <a:lnTo>
                  <a:pt x="66611" y="110870"/>
                </a:lnTo>
                <a:lnTo>
                  <a:pt x="57217" y="109349"/>
                </a:lnTo>
                <a:lnTo>
                  <a:pt x="49996" y="104948"/>
                </a:lnTo>
                <a:lnTo>
                  <a:pt x="45362" y="97910"/>
                </a:lnTo>
                <a:lnTo>
                  <a:pt x="43726" y="88480"/>
                </a:lnTo>
                <a:lnTo>
                  <a:pt x="43726" y="54660"/>
                </a:lnTo>
                <a:lnTo>
                  <a:pt x="45538" y="44613"/>
                </a:lnTo>
                <a:lnTo>
                  <a:pt x="50422" y="37741"/>
                </a:lnTo>
                <a:lnTo>
                  <a:pt x="57549" y="33797"/>
                </a:lnTo>
                <a:lnTo>
                  <a:pt x="66090" y="32537"/>
                </a:lnTo>
                <a:lnTo>
                  <a:pt x="124347" y="32537"/>
                </a:lnTo>
                <a:lnTo>
                  <a:pt x="123436" y="28771"/>
                </a:lnTo>
                <a:lnTo>
                  <a:pt x="109200" y="12820"/>
                </a:lnTo>
                <a:lnTo>
                  <a:pt x="88964" y="3213"/>
                </a:lnTo>
                <a:lnTo>
                  <a:pt x="65582" y="0"/>
                </a:lnTo>
                <a:close/>
              </a:path>
              <a:path extrusionOk="0" h="143510" w="128904">
                <a:moveTo>
                  <a:pt x="128816" y="86918"/>
                </a:moveTo>
                <a:lnTo>
                  <a:pt x="86906" y="86918"/>
                </a:lnTo>
                <a:lnTo>
                  <a:pt x="86906" y="90563"/>
                </a:lnTo>
                <a:lnTo>
                  <a:pt x="85235" y="99774"/>
                </a:lnTo>
                <a:lnTo>
                  <a:pt x="80759" y="106084"/>
                </a:lnTo>
                <a:lnTo>
                  <a:pt x="74283" y="109710"/>
                </a:lnTo>
                <a:lnTo>
                  <a:pt x="66611" y="110870"/>
                </a:lnTo>
                <a:lnTo>
                  <a:pt x="124599" y="110870"/>
                </a:lnTo>
                <a:lnTo>
                  <a:pt x="128816" y="93167"/>
                </a:lnTo>
                <a:lnTo>
                  <a:pt x="128816" y="86918"/>
                </a:lnTo>
                <a:close/>
              </a:path>
              <a:path extrusionOk="0" h="143510" w="128904">
                <a:moveTo>
                  <a:pt x="124347" y="32537"/>
                </a:moveTo>
                <a:lnTo>
                  <a:pt x="66090" y="32537"/>
                </a:lnTo>
                <a:lnTo>
                  <a:pt x="73997" y="33697"/>
                </a:lnTo>
                <a:lnTo>
                  <a:pt x="80732" y="37323"/>
                </a:lnTo>
                <a:lnTo>
                  <a:pt x="85416" y="43633"/>
                </a:lnTo>
                <a:lnTo>
                  <a:pt x="87172" y="52844"/>
                </a:lnTo>
                <a:lnTo>
                  <a:pt x="87172" y="56997"/>
                </a:lnTo>
                <a:lnTo>
                  <a:pt x="128816" y="56997"/>
                </a:lnTo>
                <a:lnTo>
                  <a:pt x="128816" y="51015"/>
                </a:lnTo>
                <a:lnTo>
                  <a:pt x="124347" y="32537"/>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43" name="Google Shape;243;p7"/>
          <p:cNvSpPr/>
          <p:nvPr/>
        </p:nvSpPr>
        <p:spPr>
          <a:xfrm>
            <a:off x="11415631" y="2210081"/>
            <a:ext cx="120848" cy="134541"/>
          </a:xfrm>
          <a:custGeom>
            <a:rect b="b" l="l" r="r" t="t"/>
            <a:pathLst>
              <a:path extrusionOk="0" h="143510" w="128904">
                <a:moveTo>
                  <a:pt x="65582" y="0"/>
                </a:moveTo>
                <a:lnTo>
                  <a:pt x="20494" y="14706"/>
                </a:lnTo>
                <a:lnTo>
                  <a:pt x="54" y="59601"/>
                </a:lnTo>
                <a:lnTo>
                  <a:pt x="0" y="87172"/>
                </a:lnTo>
                <a:lnTo>
                  <a:pt x="6001" y="112491"/>
                </a:lnTo>
                <a:lnTo>
                  <a:pt x="21663" y="129879"/>
                </a:lnTo>
                <a:lnTo>
                  <a:pt x="43473" y="139900"/>
                </a:lnTo>
                <a:lnTo>
                  <a:pt x="67919" y="143116"/>
                </a:lnTo>
                <a:lnTo>
                  <a:pt x="85110" y="142272"/>
                </a:lnTo>
                <a:lnTo>
                  <a:pt x="99082" y="139868"/>
                </a:lnTo>
                <a:lnTo>
                  <a:pt x="110810" y="136097"/>
                </a:lnTo>
                <a:lnTo>
                  <a:pt x="121272" y="131152"/>
                </a:lnTo>
                <a:lnTo>
                  <a:pt x="112344" y="109816"/>
                </a:lnTo>
                <a:lnTo>
                  <a:pt x="74942" y="109816"/>
                </a:lnTo>
                <a:lnTo>
                  <a:pt x="64251" y="108458"/>
                </a:lnTo>
                <a:lnTo>
                  <a:pt x="54167" y="104416"/>
                </a:lnTo>
                <a:lnTo>
                  <a:pt x="46665" y="97740"/>
                </a:lnTo>
                <a:lnTo>
                  <a:pt x="43726" y="88480"/>
                </a:lnTo>
                <a:lnTo>
                  <a:pt x="43726" y="85356"/>
                </a:lnTo>
                <a:lnTo>
                  <a:pt x="128816" y="85356"/>
                </a:lnTo>
                <a:lnTo>
                  <a:pt x="128816" y="59601"/>
                </a:lnTo>
                <a:lnTo>
                  <a:pt x="43726" y="59601"/>
                </a:lnTo>
                <a:lnTo>
                  <a:pt x="43726" y="54648"/>
                </a:lnTo>
                <a:lnTo>
                  <a:pt x="45502" y="44715"/>
                </a:lnTo>
                <a:lnTo>
                  <a:pt x="50328" y="37834"/>
                </a:lnTo>
                <a:lnTo>
                  <a:pt x="57447" y="33832"/>
                </a:lnTo>
                <a:lnTo>
                  <a:pt x="66103" y="32537"/>
                </a:lnTo>
                <a:lnTo>
                  <a:pt x="124327" y="32537"/>
                </a:lnTo>
                <a:lnTo>
                  <a:pt x="123436" y="28873"/>
                </a:lnTo>
                <a:lnTo>
                  <a:pt x="109200" y="12914"/>
                </a:lnTo>
                <a:lnTo>
                  <a:pt x="88964" y="3249"/>
                </a:lnTo>
                <a:lnTo>
                  <a:pt x="65582" y="0"/>
                </a:lnTo>
                <a:close/>
              </a:path>
              <a:path extrusionOk="0" h="143510" w="128904">
                <a:moveTo>
                  <a:pt x="108534" y="100711"/>
                </a:moveTo>
                <a:lnTo>
                  <a:pt x="102506" y="103232"/>
                </a:lnTo>
                <a:lnTo>
                  <a:pt x="94167" y="106240"/>
                </a:lnTo>
                <a:lnTo>
                  <a:pt x="84613" y="108760"/>
                </a:lnTo>
                <a:lnTo>
                  <a:pt x="74942" y="109816"/>
                </a:lnTo>
                <a:lnTo>
                  <a:pt x="112344" y="109816"/>
                </a:lnTo>
                <a:lnTo>
                  <a:pt x="108534" y="100711"/>
                </a:lnTo>
                <a:close/>
              </a:path>
              <a:path extrusionOk="0" h="143510" w="128904">
                <a:moveTo>
                  <a:pt x="124327" y="32537"/>
                </a:moveTo>
                <a:lnTo>
                  <a:pt x="66103" y="32537"/>
                </a:lnTo>
                <a:lnTo>
                  <a:pt x="74010" y="33695"/>
                </a:lnTo>
                <a:lnTo>
                  <a:pt x="80745" y="37317"/>
                </a:lnTo>
                <a:lnTo>
                  <a:pt x="85429" y="43622"/>
                </a:lnTo>
                <a:lnTo>
                  <a:pt x="87185" y="52832"/>
                </a:lnTo>
                <a:lnTo>
                  <a:pt x="87185" y="59601"/>
                </a:lnTo>
                <a:lnTo>
                  <a:pt x="128816" y="59601"/>
                </a:lnTo>
                <a:lnTo>
                  <a:pt x="128816" y="51003"/>
                </a:lnTo>
                <a:lnTo>
                  <a:pt x="124327" y="32537"/>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44" name="Google Shape;244;p7"/>
          <p:cNvSpPr txBox="1"/>
          <p:nvPr>
            <p:ph type="title"/>
          </p:nvPr>
        </p:nvSpPr>
        <p:spPr>
          <a:xfrm>
            <a:off x="141450" y="233713"/>
            <a:ext cx="5167906" cy="1366239"/>
          </a:xfrm>
          <a:prstGeom prst="rect">
            <a:avLst/>
          </a:prstGeom>
          <a:noFill/>
          <a:ln>
            <a:noFill/>
          </a:ln>
        </p:spPr>
        <p:txBody>
          <a:bodyPr anchorCtr="0" anchor="t" bIns="0" lIns="0" spcFirstLastPara="1" rIns="0" wrap="square" tIns="11900">
            <a:spAutoFit/>
          </a:bodyPr>
          <a:lstStyle/>
          <a:p>
            <a:pPr indent="0" lvl="0" marL="11906" rtl="0" algn="l">
              <a:lnSpc>
                <a:spcPct val="100000"/>
              </a:lnSpc>
              <a:spcBef>
                <a:spcPts val="0"/>
              </a:spcBef>
              <a:spcAft>
                <a:spcPts val="0"/>
              </a:spcAft>
              <a:buClr>
                <a:srgbClr val="F04E2F"/>
              </a:buClr>
              <a:buSzPts val="4400"/>
              <a:buFont typeface="Roboto Light"/>
              <a:buNone/>
            </a:pPr>
            <a:r>
              <a:rPr b="0" lang="en-US" u="sng">
                <a:solidFill>
                  <a:srgbClr val="F04E2F"/>
                </a:solidFill>
                <a:latin typeface="Roboto Light"/>
                <a:ea typeface="Roboto Light"/>
                <a:cs typeface="Roboto Light"/>
                <a:sym typeface="Roboto Light"/>
              </a:rPr>
              <a:t>Hospitality &amp; </a:t>
            </a:r>
            <a:r>
              <a:rPr lang="en-US" u="sng">
                <a:solidFill>
                  <a:srgbClr val="F04E2F"/>
                </a:solidFill>
                <a:latin typeface="Roboto Light"/>
                <a:ea typeface="Roboto Light"/>
                <a:cs typeface="Roboto Light"/>
                <a:sym typeface="Roboto Light"/>
              </a:rPr>
              <a:t>Tourism Pathway </a:t>
            </a:r>
            <a:endParaRPr/>
          </a:p>
        </p:txBody>
      </p:sp>
      <p:sp>
        <p:nvSpPr>
          <p:cNvPr id="245" name="Google Shape;245;p7"/>
          <p:cNvSpPr/>
          <p:nvPr/>
        </p:nvSpPr>
        <p:spPr>
          <a:xfrm>
            <a:off x="5761485" y="5421092"/>
            <a:ext cx="669642" cy="589285"/>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46" name="Google Shape;246;p7"/>
          <p:cNvSpPr/>
          <p:nvPr/>
        </p:nvSpPr>
        <p:spPr>
          <a:xfrm>
            <a:off x="6593493" y="5411047"/>
            <a:ext cx="739955" cy="609374"/>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47" name="Google Shape;247;p7"/>
          <p:cNvSpPr/>
          <p:nvPr/>
        </p:nvSpPr>
        <p:spPr>
          <a:xfrm>
            <a:off x="7495816" y="5476244"/>
            <a:ext cx="567517" cy="514785"/>
          </a:xfrm>
          <a:prstGeom prst="rect">
            <a:avLst/>
          </a:prstGeom>
          <a:blipFill rotWithShape="1">
            <a:blip r:embed="rId11">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48" name="Google Shape;248;p7"/>
          <p:cNvSpPr/>
          <p:nvPr/>
        </p:nvSpPr>
        <p:spPr>
          <a:xfrm>
            <a:off x="8225709" y="5558142"/>
            <a:ext cx="729900" cy="412940"/>
          </a:xfrm>
          <a:prstGeom prst="rect">
            <a:avLst/>
          </a:prstGeom>
          <a:blipFill rotWithShape="1">
            <a:blip r:embed="rId1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49" name="Google Shape;249;p7"/>
          <p:cNvSpPr/>
          <p:nvPr/>
        </p:nvSpPr>
        <p:spPr>
          <a:xfrm>
            <a:off x="9117978" y="5558136"/>
            <a:ext cx="715680" cy="394252"/>
          </a:xfrm>
          <a:prstGeom prst="rect">
            <a:avLst/>
          </a:prstGeom>
          <a:blipFill rotWithShape="1">
            <a:blip r:embed="rId1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50" name="Google Shape;250;p7"/>
          <p:cNvSpPr/>
          <p:nvPr/>
        </p:nvSpPr>
        <p:spPr>
          <a:xfrm>
            <a:off x="9936768" y="5532744"/>
            <a:ext cx="816964" cy="419642"/>
          </a:xfrm>
          <a:prstGeom prst="rect">
            <a:avLst/>
          </a:prstGeom>
          <a:blipFill rotWithShape="1">
            <a:blip r:embed="rId1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51" name="Google Shape;251;p7"/>
          <p:cNvSpPr/>
          <p:nvPr/>
        </p:nvSpPr>
        <p:spPr>
          <a:xfrm>
            <a:off x="10856846" y="5503448"/>
            <a:ext cx="857136" cy="499999"/>
          </a:xfrm>
          <a:prstGeom prst="rect">
            <a:avLst/>
          </a:prstGeom>
          <a:blipFill rotWithShape="1">
            <a:blip r:embed="rId1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pic>
        <p:nvPicPr>
          <p:cNvPr id="252" name="Google Shape;252;p7"/>
          <p:cNvPicPr preferRelativeResize="0"/>
          <p:nvPr/>
        </p:nvPicPr>
        <p:blipFill rotWithShape="1">
          <a:blip r:embed="rId16">
            <a:alphaModFix/>
          </a:blip>
          <a:srcRect b="0" l="0" r="0" t="0"/>
          <a:stretch/>
        </p:blipFill>
        <p:spPr>
          <a:xfrm>
            <a:off x="1796323" y="3221318"/>
            <a:ext cx="3754729" cy="2795932"/>
          </a:xfrm>
          <a:prstGeom prst="rect">
            <a:avLst/>
          </a:prstGeom>
          <a:noFill/>
          <a:ln>
            <a:noFill/>
          </a:ln>
        </p:spPr>
      </p:pic>
      <p:pic>
        <p:nvPicPr>
          <p:cNvPr id="253" name="Google Shape;253;p7"/>
          <p:cNvPicPr preferRelativeResize="0"/>
          <p:nvPr/>
        </p:nvPicPr>
        <p:blipFill rotWithShape="1">
          <a:blip r:embed="rId17">
            <a:alphaModFix/>
          </a:blip>
          <a:srcRect b="0" l="0" r="0" t="0"/>
          <a:stretch/>
        </p:blipFill>
        <p:spPr>
          <a:xfrm>
            <a:off x="171376" y="1791620"/>
            <a:ext cx="3264783" cy="2371632"/>
          </a:xfrm>
          <a:prstGeom prst="rect">
            <a:avLst/>
          </a:prstGeom>
          <a:noFill/>
          <a:ln>
            <a:noFill/>
          </a:ln>
        </p:spPr>
      </p:pic>
      <p:pic>
        <p:nvPicPr>
          <p:cNvPr descr="A picture containing text&#10;&#10;Description automatically generated" id="254" name="Google Shape;254;p7"/>
          <p:cNvPicPr preferRelativeResize="0"/>
          <p:nvPr/>
        </p:nvPicPr>
        <p:blipFill rotWithShape="1">
          <a:blip r:embed="rId18">
            <a:alphaModFix/>
          </a:blip>
          <a:srcRect b="0" l="0" r="0" t="0"/>
          <a:stretch/>
        </p:blipFill>
        <p:spPr>
          <a:xfrm>
            <a:off x="8024935" y="5978286"/>
            <a:ext cx="4167065" cy="87971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8"/>
          <p:cNvSpPr/>
          <p:nvPr/>
        </p:nvSpPr>
        <p:spPr>
          <a:xfrm>
            <a:off x="8867640" y="1359028"/>
            <a:ext cx="3019283" cy="3391578"/>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60" name="Google Shape;260;p8"/>
          <p:cNvSpPr txBox="1"/>
          <p:nvPr/>
        </p:nvSpPr>
        <p:spPr>
          <a:xfrm>
            <a:off x="9798542" y="3572338"/>
            <a:ext cx="2083938" cy="383518"/>
          </a:xfrm>
          <a:prstGeom prst="rect">
            <a:avLst/>
          </a:prstGeom>
          <a:solidFill>
            <a:srgbClr val="58595B">
              <a:alpha val="89803"/>
            </a:srgbClr>
          </a:solidFill>
          <a:ln>
            <a:noFill/>
          </a:ln>
        </p:spPr>
        <p:txBody>
          <a:bodyPr anchorCtr="0" anchor="t" bIns="0" lIns="0" spcFirstLastPara="1" rIns="0" wrap="square" tIns="36900">
            <a:spAutoFit/>
          </a:bodyPr>
          <a:lstStyle/>
          <a:p>
            <a:pPr indent="0" lvl="0" marL="53577" marR="0" rtl="0" algn="l">
              <a:spcBef>
                <a:spcPts val="0"/>
              </a:spcBef>
              <a:spcAft>
                <a:spcPts val="0"/>
              </a:spcAft>
              <a:buNone/>
            </a:pPr>
            <a:r>
              <a:rPr b="1" lang="en-US" sz="2250">
                <a:solidFill>
                  <a:srgbClr val="FFFFFF"/>
                </a:solidFill>
                <a:latin typeface="Roboto"/>
                <a:ea typeface="Roboto"/>
                <a:cs typeface="Roboto"/>
                <a:sym typeface="Roboto"/>
              </a:rPr>
              <a:t>ENGINEERING</a:t>
            </a:r>
            <a:endParaRPr sz="2250">
              <a:solidFill>
                <a:schemeClr val="dk1"/>
              </a:solidFill>
              <a:latin typeface="Roboto"/>
              <a:ea typeface="Roboto"/>
              <a:cs typeface="Roboto"/>
              <a:sym typeface="Roboto"/>
            </a:endParaRPr>
          </a:p>
        </p:txBody>
      </p:sp>
      <p:sp>
        <p:nvSpPr>
          <p:cNvPr id="261" name="Google Shape;261;p8"/>
          <p:cNvSpPr txBox="1"/>
          <p:nvPr/>
        </p:nvSpPr>
        <p:spPr>
          <a:xfrm>
            <a:off x="5790922" y="1147368"/>
            <a:ext cx="6096000" cy="211661"/>
          </a:xfrm>
          <a:prstGeom prst="rect">
            <a:avLst/>
          </a:prstGeom>
          <a:solidFill>
            <a:srgbClr val="58595B">
              <a:alpha val="74901"/>
            </a:srgbClr>
          </a:solidFill>
          <a:ln>
            <a:noFill/>
          </a:ln>
        </p:spPr>
        <p:txBody>
          <a:bodyPr anchorCtr="0" anchor="t" bIns="0" lIns="0" spcFirstLastPara="1" rIns="0" wrap="square" tIns="9525">
            <a:spAutoFit/>
          </a:bodyPr>
          <a:lstStyle/>
          <a:p>
            <a:pPr indent="0" lvl="0" marL="53577" marR="0" rtl="0" algn="l">
              <a:spcBef>
                <a:spcPts val="0"/>
              </a:spcBef>
              <a:spcAft>
                <a:spcPts val="0"/>
              </a:spcAft>
              <a:buNone/>
            </a:pPr>
            <a:r>
              <a:rPr b="1" lang="en-US" sz="1313">
                <a:solidFill>
                  <a:srgbClr val="FFFFFF"/>
                </a:solidFill>
                <a:latin typeface="Roboto"/>
                <a:ea typeface="Roboto"/>
                <a:cs typeface="Roboto"/>
                <a:sym typeface="Roboto"/>
              </a:rPr>
              <a:t>Future Careers/Certifications</a:t>
            </a:r>
            <a:endParaRPr sz="1313">
              <a:solidFill>
                <a:schemeClr val="dk1"/>
              </a:solidFill>
              <a:latin typeface="Roboto"/>
              <a:ea typeface="Roboto"/>
              <a:cs typeface="Roboto"/>
              <a:sym typeface="Roboto"/>
            </a:endParaRPr>
          </a:p>
        </p:txBody>
      </p:sp>
      <p:sp>
        <p:nvSpPr>
          <p:cNvPr id="262" name="Google Shape;262;p8"/>
          <p:cNvSpPr txBox="1"/>
          <p:nvPr>
            <p:ph type="title"/>
          </p:nvPr>
        </p:nvSpPr>
        <p:spPr>
          <a:xfrm>
            <a:off x="305077" y="231524"/>
            <a:ext cx="4145841" cy="2043348"/>
          </a:xfrm>
          <a:prstGeom prst="rect">
            <a:avLst/>
          </a:prstGeom>
          <a:noFill/>
          <a:ln>
            <a:noFill/>
          </a:ln>
        </p:spPr>
        <p:txBody>
          <a:bodyPr anchorCtr="0" anchor="t" bIns="0" lIns="0" spcFirstLastPara="1" rIns="0" wrap="square" tIns="11900">
            <a:spAutoFit/>
          </a:bodyPr>
          <a:lstStyle/>
          <a:p>
            <a:pPr indent="0" lvl="0" marL="11906" rtl="0" algn="l">
              <a:lnSpc>
                <a:spcPct val="100000"/>
              </a:lnSpc>
              <a:spcBef>
                <a:spcPts val="0"/>
              </a:spcBef>
              <a:spcAft>
                <a:spcPts val="0"/>
              </a:spcAft>
              <a:buClr>
                <a:srgbClr val="F04E2F"/>
              </a:buClr>
              <a:buSzPts val="4400"/>
              <a:buFont typeface="Roboto Light"/>
              <a:buNone/>
            </a:pPr>
            <a:r>
              <a:rPr lang="en-US">
                <a:solidFill>
                  <a:srgbClr val="F04E2F"/>
                </a:solidFill>
                <a:latin typeface="Roboto Light"/>
                <a:ea typeface="Roboto Light"/>
                <a:cs typeface="Roboto Light"/>
                <a:sym typeface="Roboto Light"/>
              </a:rPr>
              <a:t>Infrastructure </a:t>
            </a:r>
            <a:r>
              <a:rPr b="0" lang="en-US">
                <a:solidFill>
                  <a:srgbClr val="F04E2F"/>
                </a:solidFill>
                <a:latin typeface="Roboto Light"/>
                <a:ea typeface="Roboto Light"/>
                <a:cs typeface="Roboto Light"/>
                <a:sym typeface="Roboto Light"/>
              </a:rPr>
              <a:t>Engineering</a:t>
            </a:r>
            <a:r>
              <a:rPr lang="en-US">
                <a:solidFill>
                  <a:srgbClr val="F04E2F"/>
                </a:solidFill>
                <a:latin typeface="Roboto Light"/>
                <a:ea typeface="Roboto Light"/>
                <a:cs typeface="Roboto Light"/>
                <a:sym typeface="Roboto Light"/>
              </a:rPr>
              <a:t> Pathway </a:t>
            </a:r>
            <a:endParaRPr/>
          </a:p>
        </p:txBody>
      </p:sp>
      <p:sp>
        <p:nvSpPr>
          <p:cNvPr id="263" name="Google Shape;263;p8"/>
          <p:cNvSpPr txBox="1"/>
          <p:nvPr/>
        </p:nvSpPr>
        <p:spPr>
          <a:xfrm>
            <a:off x="5767777" y="179175"/>
            <a:ext cx="6003727" cy="855202"/>
          </a:xfrm>
          <a:prstGeom prst="rect">
            <a:avLst/>
          </a:prstGeom>
          <a:noFill/>
          <a:ln>
            <a:noFill/>
          </a:ln>
        </p:spPr>
        <p:txBody>
          <a:bodyPr anchorCtr="0" anchor="t" bIns="0" lIns="0" spcFirstLastPara="1" rIns="0" wrap="square" tIns="21425">
            <a:spAutoFit/>
          </a:bodyPr>
          <a:lstStyle/>
          <a:p>
            <a:pPr indent="0" lvl="0" marL="11906" marR="4763" rtl="0" algn="l">
              <a:lnSpc>
                <a:spcPct val="116711"/>
              </a:lnSpc>
              <a:spcBef>
                <a:spcPts val="0"/>
              </a:spcBef>
              <a:spcAft>
                <a:spcPts val="0"/>
              </a:spcAft>
              <a:buNone/>
            </a:pPr>
            <a:r>
              <a:rPr lang="en-US" sz="1125">
                <a:solidFill>
                  <a:srgbClr val="58595B"/>
                </a:solidFill>
                <a:latin typeface="Roboto Light"/>
                <a:ea typeface="Roboto Light"/>
                <a:cs typeface="Roboto Light"/>
                <a:sym typeface="Roboto Light"/>
              </a:rPr>
              <a:t>From the framing to the HVAC to the drywall, it takes many different kinds of skilled workers  to make a new building habitable! The Infrastructure Engineering pathway gives students a  chance to explore several careers in building trades. With opportunities to operate cranes and/  or forklifts, pour concrete, and framing buildings, students get a chance to work with their  hands and experience “on the job” training to build structures (perhaps a tiny home!).</a:t>
            </a:r>
            <a:endParaRPr sz="1125">
              <a:solidFill>
                <a:schemeClr val="dk1"/>
              </a:solidFill>
              <a:latin typeface="Roboto Light"/>
              <a:ea typeface="Roboto Light"/>
              <a:cs typeface="Roboto Light"/>
              <a:sym typeface="Roboto Light"/>
            </a:endParaRPr>
          </a:p>
        </p:txBody>
      </p:sp>
      <p:sp>
        <p:nvSpPr>
          <p:cNvPr id="264" name="Google Shape;264;p8"/>
          <p:cNvSpPr txBox="1"/>
          <p:nvPr/>
        </p:nvSpPr>
        <p:spPr>
          <a:xfrm>
            <a:off x="5819843" y="5160419"/>
            <a:ext cx="873764" cy="214065"/>
          </a:xfrm>
          <a:prstGeom prst="rect">
            <a:avLst/>
          </a:prstGeom>
          <a:noFill/>
          <a:ln>
            <a:noFill/>
          </a:ln>
        </p:spPr>
        <p:txBody>
          <a:bodyPr anchorCtr="0" anchor="t" bIns="0" lIns="0" spcFirstLastPara="1" rIns="0" wrap="square" tIns="11900">
            <a:spAutoFit/>
          </a:bodyPr>
          <a:lstStyle/>
          <a:p>
            <a:pPr indent="0" lvl="0" marL="11906" marR="0" rtl="0" algn="l">
              <a:spcBef>
                <a:spcPts val="0"/>
              </a:spcBef>
              <a:spcAft>
                <a:spcPts val="0"/>
              </a:spcAft>
              <a:buNone/>
            </a:pPr>
            <a:r>
              <a:rPr b="1" lang="en-US" sz="1313">
                <a:solidFill>
                  <a:srgbClr val="58595B"/>
                </a:solidFill>
                <a:latin typeface="Roboto"/>
                <a:ea typeface="Roboto"/>
                <a:cs typeface="Roboto"/>
                <a:sym typeface="Roboto"/>
              </a:rPr>
              <a:t>Partners</a:t>
            </a:r>
            <a:endParaRPr sz="1313">
              <a:solidFill>
                <a:schemeClr val="dk1"/>
              </a:solidFill>
              <a:latin typeface="Roboto"/>
              <a:ea typeface="Roboto"/>
              <a:cs typeface="Roboto"/>
              <a:sym typeface="Roboto"/>
            </a:endParaRPr>
          </a:p>
        </p:txBody>
      </p:sp>
      <p:sp>
        <p:nvSpPr>
          <p:cNvPr id="265" name="Google Shape;265;p8"/>
          <p:cNvSpPr txBox="1"/>
          <p:nvPr/>
        </p:nvSpPr>
        <p:spPr>
          <a:xfrm>
            <a:off x="5764932" y="1479966"/>
            <a:ext cx="2969200" cy="1791997"/>
          </a:xfrm>
          <a:prstGeom prst="rect">
            <a:avLst/>
          </a:prstGeom>
          <a:noFill/>
          <a:ln>
            <a:noFill/>
          </a:ln>
        </p:spPr>
        <p:txBody>
          <a:bodyPr anchorCtr="0" anchor="t" bIns="0" lIns="0" spcFirstLastPara="1" rIns="0" wrap="square" tIns="11900">
            <a:spAutoFit/>
          </a:bodyPr>
          <a:lstStyle/>
          <a:p>
            <a:pPr indent="0" lvl="0" marL="11906" marR="0" rtl="0" algn="l">
              <a:lnSpc>
                <a:spcPct val="83187"/>
              </a:lnSpc>
              <a:spcBef>
                <a:spcPts val="0"/>
              </a:spcBef>
              <a:spcAft>
                <a:spcPts val="0"/>
              </a:spcAft>
              <a:buNone/>
            </a:pPr>
            <a:r>
              <a:rPr b="1" lang="en-US" sz="1600">
                <a:solidFill>
                  <a:srgbClr val="F04E2F"/>
                </a:solidFill>
                <a:latin typeface="Roboto"/>
                <a:ea typeface="Roboto"/>
                <a:cs typeface="Roboto"/>
                <a:sym typeface="Roboto"/>
              </a:rPr>
              <a:t>Careers</a:t>
            </a:r>
            <a:endParaRPr sz="1600">
              <a:solidFill>
                <a:schemeClr val="dk1"/>
              </a:solidFill>
              <a:latin typeface="Roboto"/>
              <a:ea typeface="Roboto"/>
              <a:cs typeface="Roboto"/>
              <a:sym typeface="Roboto"/>
            </a:endParaRPr>
          </a:p>
          <a:p>
            <a:pPr indent="-106560" lvl="0" marL="225623" marR="0" rtl="0" algn="l">
              <a:lnSpc>
                <a:spcPct val="101583"/>
              </a:lnSpc>
              <a:spcBef>
                <a:spcPts val="0"/>
              </a:spcBef>
              <a:spcAft>
                <a:spcPts val="0"/>
              </a:spcAft>
              <a:buClr>
                <a:srgbClr val="58595B"/>
              </a:buClr>
              <a:buSzPts val="1200"/>
              <a:buFont typeface="Roboto Light"/>
              <a:buChar char="•"/>
            </a:pPr>
            <a:r>
              <a:rPr lang="en-US" sz="1200">
                <a:solidFill>
                  <a:srgbClr val="58595B"/>
                </a:solidFill>
                <a:latin typeface="Roboto Light"/>
                <a:ea typeface="Roboto Light"/>
                <a:cs typeface="Roboto Light"/>
                <a:sym typeface="Roboto Light"/>
              </a:rPr>
              <a:t>HVAC Technician</a:t>
            </a:r>
            <a:endParaRPr sz="1200">
              <a:solidFill>
                <a:schemeClr val="dk1"/>
              </a:solidFill>
              <a:latin typeface="Roboto Light"/>
              <a:ea typeface="Roboto Light"/>
              <a:cs typeface="Roboto Light"/>
              <a:sym typeface="Roboto Light"/>
            </a:endParaRPr>
          </a:p>
          <a:p>
            <a:pPr indent="-106560" lvl="0" marL="225623" marR="0" rtl="0" algn="l">
              <a:spcBef>
                <a:spcPts val="150"/>
              </a:spcBef>
              <a:spcAft>
                <a:spcPts val="0"/>
              </a:spcAft>
              <a:buClr>
                <a:srgbClr val="58595B"/>
              </a:buClr>
              <a:buSzPts val="1200"/>
              <a:buFont typeface="Roboto Light"/>
              <a:buChar char="•"/>
            </a:pPr>
            <a:r>
              <a:rPr lang="en-US" sz="1200">
                <a:solidFill>
                  <a:srgbClr val="58595B"/>
                </a:solidFill>
                <a:latin typeface="Roboto Light"/>
                <a:ea typeface="Roboto Light"/>
                <a:cs typeface="Roboto Light"/>
                <a:sym typeface="Roboto Light"/>
              </a:rPr>
              <a:t>Forklift Operator</a:t>
            </a:r>
            <a:endParaRPr sz="1200">
              <a:solidFill>
                <a:schemeClr val="dk1"/>
              </a:solidFill>
              <a:latin typeface="Roboto Light"/>
              <a:ea typeface="Roboto Light"/>
              <a:cs typeface="Roboto Light"/>
              <a:sym typeface="Roboto Light"/>
            </a:endParaRPr>
          </a:p>
          <a:p>
            <a:pPr indent="-106560" lvl="0" marL="225623" marR="0" rtl="0" algn="l">
              <a:spcBef>
                <a:spcPts val="145"/>
              </a:spcBef>
              <a:spcAft>
                <a:spcPts val="0"/>
              </a:spcAft>
              <a:buClr>
                <a:srgbClr val="58595B"/>
              </a:buClr>
              <a:buSzPts val="1200"/>
              <a:buFont typeface="Roboto Light"/>
              <a:buChar char="•"/>
            </a:pPr>
            <a:r>
              <a:rPr lang="en-US" sz="1200">
                <a:solidFill>
                  <a:srgbClr val="58595B"/>
                </a:solidFill>
                <a:latin typeface="Roboto Light"/>
                <a:ea typeface="Roboto Light"/>
                <a:cs typeface="Roboto Light"/>
                <a:sym typeface="Roboto Light"/>
              </a:rPr>
              <a:t>Electrician</a:t>
            </a:r>
            <a:endParaRPr sz="1200">
              <a:solidFill>
                <a:schemeClr val="dk1"/>
              </a:solidFill>
              <a:latin typeface="Roboto Light"/>
              <a:ea typeface="Roboto Light"/>
              <a:cs typeface="Roboto Light"/>
              <a:sym typeface="Roboto Light"/>
            </a:endParaRPr>
          </a:p>
          <a:p>
            <a:pPr indent="-106560" lvl="0" marL="225623" marR="0" rtl="0" algn="l">
              <a:spcBef>
                <a:spcPts val="150"/>
              </a:spcBef>
              <a:spcAft>
                <a:spcPts val="0"/>
              </a:spcAft>
              <a:buClr>
                <a:srgbClr val="58595B"/>
              </a:buClr>
              <a:buSzPts val="1200"/>
              <a:buFont typeface="Roboto Light"/>
              <a:buChar char="•"/>
            </a:pPr>
            <a:r>
              <a:rPr lang="en-US" sz="1200">
                <a:solidFill>
                  <a:srgbClr val="58595B"/>
                </a:solidFill>
                <a:latin typeface="Roboto Light"/>
                <a:ea typeface="Roboto Light"/>
                <a:cs typeface="Roboto Light"/>
                <a:sym typeface="Roboto Light"/>
              </a:rPr>
              <a:t>Carpenter</a:t>
            </a:r>
            <a:endParaRPr sz="1200">
              <a:solidFill>
                <a:schemeClr val="dk1"/>
              </a:solidFill>
              <a:latin typeface="Roboto Light"/>
              <a:ea typeface="Roboto Light"/>
              <a:cs typeface="Roboto Light"/>
              <a:sym typeface="Roboto Light"/>
            </a:endParaRPr>
          </a:p>
          <a:p>
            <a:pPr indent="-106560" lvl="0" marL="225623" marR="0" rtl="0" algn="l">
              <a:spcBef>
                <a:spcPts val="150"/>
              </a:spcBef>
              <a:spcAft>
                <a:spcPts val="0"/>
              </a:spcAft>
              <a:buClr>
                <a:srgbClr val="58595B"/>
              </a:buClr>
              <a:buSzPts val="1200"/>
              <a:buFont typeface="Roboto Light"/>
              <a:buChar char="•"/>
            </a:pPr>
            <a:r>
              <a:rPr lang="en-US" sz="1200">
                <a:solidFill>
                  <a:srgbClr val="58595B"/>
                </a:solidFill>
                <a:latin typeface="Roboto Light"/>
                <a:ea typeface="Roboto Light"/>
                <a:cs typeface="Roboto Light"/>
                <a:sym typeface="Roboto Light"/>
              </a:rPr>
              <a:t>Plumber</a:t>
            </a:r>
            <a:endParaRPr sz="1200">
              <a:solidFill>
                <a:schemeClr val="dk1"/>
              </a:solidFill>
              <a:latin typeface="Roboto Light"/>
              <a:ea typeface="Roboto Light"/>
              <a:cs typeface="Roboto Light"/>
              <a:sym typeface="Roboto Light"/>
            </a:endParaRPr>
          </a:p>
          <a:p>
            <a:pPr indent="-106560" lvl="0" marL="225623" marR="0" rtl="0" algn="l">
              <a:spcBef>
                <a:spcPts val="150"/>
              </a:spcBef>
              <a:spcAft>
                <a:spcPts val="0"/>
              </a:spcAft>
              <a:buClr>
                <a:srgbClr val="58595B"/>
              </a:buClr>
              <a:buSzPts val="1200"/>
              <a:buFont typeface="Roboto Light"/>
              <a:buChar char="•"/>
            </a:pPr>
            <a:r>
              <a:rPr lang="en-US" sz="1200">
                <a:solidFill>
                  <a:srgbClr val="58595B"/>
                </a:solidFill>
                <a:latin typeface="Roboto Light"/>
                <a:ea typeface="Roboto Light"/>
                <a:cs typeface="Roboto Light"/>
                <a:sym typeface="Roboto Light"/>
              </a:rPr>
              <a:t>Roofer</a:t>
            </a:r>
            <a:endParaRPr sz="1200">
              <a:solidFill>
                <a:schemeClr val="dk1"/>
              </a:solidFill>
              <a:latin typeface="Roboto Light"/>
              <a:ea typeface="Roboto Light"/>
              <a:cs typeface="Roboto Light"/>
              <a:sym typeface="Roboto Light"/>
            </a:endParaRPr>
          </a:p>
          <a:p>
            <a:pPr indent="-106560" lvl="0" marL="225623" marR="0" rtl="0" algn="l">
              <a:spcBef>
                <a:spcPts val="150"/>
              </a:spcBef>
              <a:spcAft>
                <a:spcPts val="0"/>
              </a:spcAft>
              <a:buClr>
                <a:srgbClr val="58595B"/>
              </a:buClr>
              <a:buSzPts val="1200"/>
              <a:buFont typeface="Roboto Light"/>
              <a:buChar char="•"/>
            </a:pPr>
            <a:r>
              <a:rPr lang="en-US" sz="1200">
                <a:solidFill>
                  <a:srgbClr val="58595B"/>
                </a:solidFill>
                <a:latin typeface="Roboto Light"/>
                <a:ea typeface="Roboto Light"/>
                <a:cs typeface="Roboto Light"/>
                <a:sym typeface="Roboto Light"/>
              </a:rPr>
              <a:t>Landscaper</a:t>
            </a:r>
            <a:endParaRPr sz="1200">
              <a:solidFill>
                <a:schemeClr val="dk1"/>
              </a:solidFill>
              <a:latin typeface="Roboto Light"/>
              <a:ea typeface="Roboto Light"/>
              <a:cs typeface="Roboto Light"/>
              <a:sym typeface="Roboto Light"/>
            </a:endParaRPr>
          </a:p>
          <a:p>
            <a:pPr indent="-106560" lvl="0" marL="225623" marR="0" rtl="0" algn="l">
              <a:spcBef>
                <a:spcPts val="150"/>
              </a:spcBef>
              <a:spcAft>
                <a:spcPts val="0"/>
              </a:spcAft>
              <a:buClr>
                <a:srgbClr val="58595B"/>
              </a:buClr>
              <a:buSzPts val="1200"/>
              <a:buFont typeface="Roboto Light"/>
              <a:buChar char="•"/>
            </a:pPr>
            <a:r>
              <a:rPr lang="en-US" sz="1200">
                <a:solidFill>
                  <a:srgbClr val="58595B"/>
                </a:solidFill>
                <a:latin typeface="Roboto Light"/>
                <a:ea typeface="Roboto Light"/>
                <a:cs typeface="Roboto Light"/>
                <a:sym typeface="Roboto Light"/>
              </a:rPr>
              <a:t>Drywaller</a:t>
            </a:r>
            <a:endParaRPr sz="1200">
              <a:solidFill>
                <a:schemeClr val="dk1"/>
              </a:solidFill>
              <a:latin typeface="Roboto Light"/>
              <a:ea typeface="Roboto Light"/>
              <a:cs typeface="Roboto Light"/>
              <a:sym typeface="Roboto Light"/>
            </a:endParaRPr>
          </a:p>
        </p:txBody>
      </p:sp>
      <p:sp>
        <p:nvSpPr>
          <p:cNvPr id="266" name="Google Shape;266;p8"/>
          <p:cNvSpPr txBox="1"/>
          <p:nvPr/>
        </p:nvSpPr>
        <p:spPr>
          <a:xfrm>
            <a:off x="5790922" y="3487610"/>
            <a:ext cx="3001500" cy="1353600"/>
          </a:xfrm>
          <a:prstGeom prst="rect">
            <a:avLst/>
          </a:prstGeom>
          <a:noFill/>
          <a:ln>
            <a:noFill/>
          </a:ln>
        </p:spPr>
        <p:txBody>
          <a:bodyPr anchorCtr="0" anchor="t" bIns="0" lIns="0" spcFirstLastPara="1" rIns="0" wrap="square" tIns="11900">
            <a:spAutoFit/>
          </a:bodyPr>
          <a:lstStyle/>
          <a:p>
            <a:pPr indent="0" lvl="0" marL="11906" marR="0" rtl="0" algn="l">
              <a:lnSpc>
                <a:spcPct val="83187"/>
              </a:lnSpc>
              <a:spcBef>
                <a:spcPts val="0"/>
              </a:spcBef>
              <a:spcAft>
                <a:spcPts val="0"/>
              </a:spcAft>
              <a:buNone/>
            </a:pPr>
            <a:r>
              <a:rPr b="1" lang="en-US" sz="1600">
                <a:solidFill>
                  <a:srgbClr val="F04E2F"/>
                </a:solidFill>
                <a:latin typeface="Roboto"/>
                <a:ea typeface="Roboto"/>
                <a:cs typeface="Roboto"/>
                <a:sym typeface="Roboto"/>
              </a:rPr>
              <a:t>Industry </a:t>
            </a:r>
            <a:r>
              <a:rPr b="1" lang="en-US" sz="1400">
                <a:solidFill>
                  <a:srgbClr val="F04E2F"/>
                </a:solidFill>
                <a:latin typeface="Roboto"/>
                <a:ea typeface="Roboto"/>
                <a:cs typeface="Roboto"/>
                <a:sym typeface="Roboto"/>
              </a:rPr>
              <a:t>Certifications</a:t>
            </a:r>
            <a:endParaRPr b="1" sz="1400">
              <a:solidFill>
                <a:srgbClr val="F04E2F"/>
              </a:solidFill>
              <a:latin typeface="Roboto"/>
              <a:ea typeface="Roboto"/>
              <a:cs typeface="Roboto"/>
              <a:sym typeface="Roboto"/>
            </a:endParaRPr>
          </a:p>
          <a:p>
            <a:pPr indent="0" lvl="0" marL="11906" marR="0" rtl="0" algn="l">
              <a:lnSpc>
                <a:spcPct val="83187"/>
              </a:lnSpc>
              <a:spcBef>
                <a:spcPts val="0"/>
              </a:spcBef>
              <a:spcAft>
                <a:spcPts val="0"/>
              </a:spcAft>
              <a:buNone/>
            </a:pPr>
            <a:r>
              <a:t/>
            </a:r>
            <a:endParaRPr b="1">
              <a:solidFill>
                <a:srgbClr val="F04E2F"/>
              </a:solidFill>
              <a:latin typeface="Roboto"/>
              <a:ea typeface="Roboto"/>
              <a:cs typeface="Roboto"/>
              <a:sym typeface="Roboto"/>
            </a:endParaRPr>
          </a:p>
          <a:p>
            <a:pPr indent="-106560" lvl="0" marL="225623" marR="35719" rtl="0" algn="l">
              <a:lnSpc>
                <a:spcPct val="101583"/>
              </a:lnSpc>
              <a:spcBef>
                <a:spcPts val="38"/>
              </a:spcBef>
              <a:spcAft>
                <a:spcPts val="0"/>
              </a:spcAft>
              <a:buClr>
                <a:srgbClr val="58595B"/>
              </a:buClr>
              <a:buSzPts val="1200"/>
              <a:buFont typeface="Roboto Light"/>
              <a:buChar char="•"/>
            </a:pPr>
            <a:r>
              <a:rPr lang="en-US" sz="1200">
                <a:solidFill>
                  <a:srgbClr val="58595B"/>
                </a:solidFill>
                <a:latin typeface="Roboto Light"/>
                <a:ea typeface="Roboto Light"/>
                <a:cs typeface="Roboto Light"/>
                <a:sym typeface="Roboto Light"/>
              </a:rPr>
              <a:t>Occupational Safety and Health Administration  (OSHA) 10-Hour Card</a:t>
            </a:r>
            <a:endParaRPr sz="1200">
              <a:solidFill>
                <a:schemeClr val="dk1"/>
              </a:solidFill>
              <a:latin typeface="Roboto Light"/>
              <a:ea typeface="Roboto Light"/>
              <a:cs typeface="Roboto Light"/>
              <a:sym typeface="Roboto Light"/>
            </a:endParaRPr>
          </a:p>
          <a:p>
            <a:pPr indent="-106560" lvl="0" marL="225623" marR="0" rtl="0" algn="l">
              <a:lnSpc>
                <a:spcPct val="102333"/>
              </a:lnSpc>
              <a:spcBef>
                <a:spcPts val="113"/>
              </a:spcBef>
              <a:spcAft>
                <a:spcPts val="0"/>
              </a:spcAft>
              <a:buClr>
                <a:srgbClr val="58595B"/>
              </a:buClr>
              <a:buSzPts val="1200"/>
              <a:buFont typeface="Roboto Light"/>
              <a:buChar char="•"/>
            </a:pPr>
            <a:r>
              <a:rPr lang="en-US" sz="1200">
                <a:solidFill>
                  <a:srgbClr val="58595B"/>
                </a:solidFill>
                <a:latin typeface="Roboto Light"/>
                <a:ea typeface="Roboto Light"/>
                <a:cs typeface="Roboto Light"/>
                <a:sym typeface="Roboto Light"/>
              </a:rPr>
              <a:t>Home Builders Institute (HBI) Pre-</a:t>
            </a:r>
            <a:endParaRPr sz="1200">
              <a:solidFill>
                <a:schemeClr val="dk1"/>
              </a:solidFill>
              <a:latin typeface="Roboto Light"/>
              <a:ea typeface="Roboto Light"/>
              <a:cs typeface="Roboto Light"/>
              <a:sym typeface="Roboto Light"/>
            </a:endParaRPr>
          </a:p>
          <a:p>
            <a:pPr indent="0" lvl="0" marL="225623" marR="0" rtl="0" algn="l">
              <a:lnSpc>
                <a:spcPct val="102333"/>
              </a:lnSpc>
              <a:spcBef>
                <a:spcPts val="0"/>
              </a:spcBef>
              <a:spcAft>
                <a:spcPts val="0"/>
              </a:spcAft>
              <a:buNone/>
            </a:pPr>
            <a:r>
              <a:rPr lang="en-US" sz="1200">
                <a:solidFill>
                  <a:srgbClr val="58595B"/>
                </a:solidFill>
                <a:latin typeface="Roboto Light"/>
                <a:ea typeface="Roboto Light"/>
                <a:cs typeface="Roboto Light"/>
                <a:sym typeface="Roboto Light"/>
              </a:rPr>
              <a:t>Apprenticeship Certificate Training (PACT)</a:t>
            </a:r>
            <a:endParaRPr sz="1200">
              <a:solidFill>
                <a:schemeClr val="dk1"/>
              </a:solidFill>
              <a:latin typeface="Roboto Light"/>
              <a:ea typeface="Roboto Light"/>
              <a:cs typeface="Roboto Light"/>
              <a:sym typeface="Roboto Light"/>
            </a:endParaRPr>
          </a:p>
        </p:txBody>
      </p:sp>
      <p:sp>
        <p:nvSpPr>
          <p:cNvPr id="267" name="Google Shape;267;p8"/>
          <p:cNvSpPr/>
          <p:nvPr/>
        </p:nvSpPr>
        <p:spPr>
          <a:xfrm>
            <a:off x="5767777" y="5433830"/>
            <a:ext cx="836718" cy="480259"/>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68" name="Google Shape;268;p8"/>
          <p:cNvSpPr/>
          <p:nvPr/>
        </p:nvSpPr>
        <p:spPr>
          <a:xfrm>
            <a:off x="6693607" y="5514998"/>
            <a:ext cx="568778" cy="339007"/>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69" name="Google Shape;269;p8"/>
          <p:cNvSpPr/>
          <p:nvPr/>
        </p:nvSpPr>
        <p:spPr>
          <a:xfrm>
            <a:off x="7417985" y="5475795"/>
            <a:ext cx="562499" cy="417411"/>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70" name="Google Shape;270;p8"/>
          <p:cNvSpPr/>
          <p:nvPr/>
        </p:nvSpPr>
        <p:spPr>
          <a:xfrm>
            <a:off x="8886536" y="5546107"/>
            <a:ext cx="952380" cy="276786"/>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71" name="Google Shape;271;p8"/>
          <p:cNvSpPr/>
          <p:nvPr/>
        </p:nvSpPr>
        <p:spPr>
          <a:xfrm>
            <a:off x="10019736" y="5449810"/>
            <a:ext cx="980646" cy="464278"/>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72" name="Google Shape;272;p8"/>
          <p:cNvSpPr/>
          <p:nvPr/>
        </p:nvSpPr>
        <p:spPr>
          <a:xfrm>
            <a:off x="8059968" y="5475468"/>
            <a:ext cx="854166" cy="465784"/>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73" name="Google Shape;273;p8"/>
          <p:cNvSpPr/>
          <p:nvPr/>
        </p:nvSpPr>
        <p:spPr>
          <a:xfrm>
            <a:off x="8880725" y="3179806"/>
            <a:ext cx="2659595" cy="308967"/>
          </a:xfrm>
          <a:custGeom>
            <a:rect b="b" l="l" r="r" t="t"/>
            <a:pathLst>
              <a:path extrusionOk="0" h="329564" w="2727960">
                <a:moveTo>
                  <a:pt x="0" y="329184"/>
                </a:moveTo>
                <a:lnTo>
                  <a:pt x="2727858" y="329184"/>
                </a:lnTo>
                <a:lnTo>
                  <a:pt x="2727858" y="0"/>
                </a:lnTo>
                <a:lnTo>
                  <a:pt x="0" y="0"/>
                </a:lnTo>
                <a:lnTo>
                  <a:pt x="0" y="329184"/>
                </a:lnTo>
                <a:close/>
              </a:path>
            </a:pathLst>
          </a:custGeom>
          <a:solidFill>
            <a:srgbClr val="93959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74" name="Google Shape;274;p8"/>
          <p:cNvSpPr txBox="1"/>
          <p:nvPr/>
        </p:nvSpPr>
        <p:spPr>
          <a:xfrm>
            <a:off x="8880724" y="3169263"/>
            <a:ext cx="3131576" cy="358271"/>
          </a:xfrm>
          <a:prstGeom prst="rect">
            <a:avLst/>
          </a:prstGeom>
          <a:noFill/>
          <a:ln>
            <a:noFill/>
          </a:ln>
        </p:spPr>
        <p:txBody>
          <a:bodyPr anchorCtr="0" anchor="t" bIns="0" lIns="0" spcFirstLastPara="1" rIns="0" wrap="square" tIns="11900">
            <a:spAutoFit/>
          </a:bodyPr>
          <a:lstStyle/>
          <a:p>
            <a:pPr indent="0" lvl="0" marL="11906" marR="0" rtl="0" algn="l">
              <a:spcBef>
                <a:spcPts val="0"/>
              </a:spcBef>
              <a:spcAft>
                <a:spcPts val="0"/>
              </a:spcAft>
              <a:buNone/>
            </a:pPr>
            <a:r>
              <a:rPr b="1" lang="en-US" sz="2250">
                <a:solidFill>
                  <a:schemeClr val="dk1"/>
                </a:solidFill>
                <a:latin typeface="Roboto"/>
                <a:ea typeface="Roboto"/>
                <a:cs typeface="Roboto"/>
                <a:sym typeface="Roboto"/>
              </a:rPr>
              <a:t>INFRASTRUCTURE</a:t>
            </a:r>
            <a:endParaRPr sz="2250">
              <a:solidFill>
                <a:schemeClr val="dk1"/>
              </a:solidFill>
              <a:latin typeface="Roboto"/>
              <a:ea typeface="Roboto"/>
              <a:cs typeface="Roboto"/>
              <a:sym typeface="Roboto"/>
            </a:endParaRPr>
          </a:p>
        </p:txBody>
      </p:sp>
      <p:sp>
        <p:nvSpPr>
          <p:cNvPr id="275" name="Google Shape;275;p8"/>
          <p:cNvSpPr/>
          <p:nvPr/>
        </p:nvSpPr>
        <p:spPr>
          <a:xfrm>
            <a:off x="9145939" y="3578381"/>
            <a:ext cx="625078" cy="372666"/>
          </a:xfrm>
          <a:custGeom>
            <a:rect b="b" l="l" r="r" t="t"/>
            <a:pathLst>
              <a:path extrusionOk="0" h="397510" w="666750">
                <a:moveTo>
                  <a:pt x="512711" y="0"/>
                </a:moveTo>
                <a:lnTo>
                  <a:pt x="153619" y="0"/>
                </a:lnTo>
                <a:lnTo>
                  <a:pt x="105114" y="7844"/>
                </a:lnTo>
                <a:lnTo>
                  <a:pt x="62950" y="29677"/>
                </a:lnTo>
                <a:lnTo>
                  <a:pt x="29677" y="62950"/>
                </a:lnTo>
                <a:lnTo>
                  <a:pt x="7844" y="105114"/>
                </a:lnTo>
                <a:lnTo>
                  <a:pt x="0" y="153619"/>
                </a:lnTo>
                <a:lnTo>
                  <a:pt x="0" y="243763"/>
                </a:lnTo>
                <a:lnTo>
                  <a:pt x="7844" y="292269"/>
                </a:lnTo>
                <a:lnTo>
                  <a:pt x="29677" y="334436"/>
                </a:lnTo>
                <a:lnTo>
                  <a:pt x="62950" y="367713"/>
                </a:lnTo>
                <a:lnTo>
                  <a:pt x="105114" y="389550"/>
                </a:lnTo>
                <a:lnTo>
                  <a:pt x="153619" y="397395"/>
                </a:lnTo>
                <a:lnTo>
                  <a:pt x="512711" y="397395"/>
                </a:lnTo>
                <a:lnTo>
                  <a:pt x="561216" y="389550"/>
                </a:lnTo>
                <a:lnTo>
                  <a:pt x="603379" y="367713"/>
                </a:lnTo>
                <a:lnTo>
                  <a:pt x="636653" y="334436"/>
                </a:lnTo>
                <a:lnTo>
                  <a:pt x="637130" y="333514"/>
                </a:lnTo>
                <a:lnTo>
                  <a:pt x="153111" y="333514"/>
                </a:lnTo>
                <a:lnTo>
                  <a:pt x="118172" y="326444"/>
                </a:lnTo>
                <a:lnTo>
                  <a:pt x="89612" y="307173"/>
                </a:lnTo>
                <a:lnTo>
                  <a:pt x="70341" y="278613"/>
                </a:lnTo>
                <a:lnTo>
                  <a:pt x="63289" y="243763"/>
                </a:lnTo>
                <a:lnTo>
                  <a:pt x="63289" y="153619"/>
                </a:lnTo>
                <a:lnTo>
                  <a:pt x="70341" y="118775"/>
                </a:lnTo>
                <a:lnTo>
                  <a:pt x="89612" y="90214"/>
                </a:lnTo>
                <a:lnTo>
                  <a:pt x="118172" y="70940"/>
                </a:lnTo>
                <a:lnTo>
                  <a:pt x="153111" y="63868"/>
                </a:lnTo>
                <a:lnTo>
                  <a:pt x="637128" y="63868"/>
                </a:lnTo>
                <a:lnTo>
                  <a:pt x="636653" y="62950"/>
                </a:lnTo>
                <a:lnTo>
                  <a:pt x="603379" y="29677"/>
                </a:lnTo>
                <a:lnTo>
                  <a:pt x="561216" y="7844"/>
                </a:lnTo>
                <a:lnTo>
                  <a:pt x="512711" y="0"/>
                </a:lnTo>
                <a:close/>
              </a:path>
              <a:path extrusionOk="0" h="397510" w="666750">
                <a:moveTo>
                  <a:pt x="290194" y="63868"/>
                </a:moveTo>
                <a:lnTo>
                  <a:pt x="234200" y="63868"/>
                </a:lnTo>
                <a:lnTo>
                  <a:pt x="234721" y="63906"/>
                </a:lnTo>
                <a:lnTo>
                  <a:pt x="235242" y="63906"/>
                </a:lnTo>
                <a:lnTo>
                  <a:pt x="219317" y="76013"/>
                </a:lnTo>
                <a:lnTo>
                  <a:pt x="205955" y="90860"/>
                </a:lnTo>
                <a:lnTo>
                  <a:pt x="195565" y="108038"/>
                </a:lnTo>
                <a:lnTo>
                  <a:pt x="188556" y="127139"/>
                </a:lnTo>
                <a:lnTo>
                  <a:pt x="153111" y="127139"/>
                </a:lnTo>
                <a:lnTo>
                  <a:pt x="126556" y="243763"/>
                </a:lnTo>
                <a:lnTo>
                  <a:pt x="127739" y="251565"/>
                </a:lnTo>
                <a:lnTo>
                  <a:pt x="149453" y="270243"/>
                </a:lnTo>
                <a:lnTo>
                  <a:pt x="188556" y="270243"/>
                </a:lnTo>
                <a:lnTo>
                  <a:pt x="189420" y="273570"/>
                </a:lnTo>
                <a:lnTo>
                  <a:pt x="209034" y="310467"/>
                </a:lnTo>
                <a:lnTo>
                  <a:pt x="235242" y="333476"/>
                </a:lnTo>
                <a:lnTo>
                  <a:pt x="234200" y="333514"/>
                </a:lnTo>
                <a:lnTo>
                  <a:pt x="290194" y="333514"/>
                </a:lnTo>
                <a:lnTo>
                  <a:pt x="255256" y="326444"/>
                </a:lnTo>
                <a:lnTo>
                  <a:pt x="226696" y="307173"/>
                </a:lnTo>
                <a:lnTo>
                  <a:pt x="207425" y="278613"/>
                </a:lnTo>
                <a:lnTo>
                  <a:pt x="200373" y="243763"/>
                </a:lnTo>
                <a:lnTo>
                  <a:pt x="200373" y="153619"/>
                </a:lnTo>
                <a:lnTo>
                  <a:pt x="207425" y="118775"/>
                </a:lnTo>
                <a:lnTo>
                  <a:pt x="226696" y="90214"/>
                </a:lnTo>
                <a:lnTo>
                  <a:pt x="255256" y="70940"/>
                </a:lnTo>
                <a:lnTo>
                  <a:pt x="290194" y="63868"/>
                </a:lnTo>
                <a:close/>
              </a:path>
              <a:path extrusionOk="0" h="397510" w="666750">
                <a:moveTo>
                  <a:pt x="512991" y="127139"/>
                </a:moveTo>
                <a:lnTo>
                  <a:pt x="290194" y="127139"/>
                </a:lnTo>
                <a:lnTo>
                  <a:pt x="279858" y="129231"/>
                </a:lnTo>
                <a:lnTo>
                  <a:pt x="271408" y="134932"/>
                </a:lnTo>
                <a:lnTo>
                  <a:pt x="265706" y="143379"/>
                </a:lnTo>
                <a:lnTo>
                  <a:pt x="263631" y="153619"/>
                </a:lnTo>
                <a:lnTo>
                  <a:pt x="263631" y="243763"/>
                </a:lnTo>
                <a:lnTo>
                  <a:pt x="265706" y="254003"/>
                </a:lnTo>
                <a:lnTo>
                  <a:pt x="271408" y="262450"/>
                </a:lnTo>
                <a:lnTo>
                  <a:pt x="279858" y="268151"/>
                </a:lnTo>
                <a:lnTo>
                  <a:pt x="290194" y="270243"/>
                </a:lnTo>
                <a:lnTo>
                  <a:pt x="325640" y="270243"/>
                </a:lnTo>
                <a:lnTo>
                  <a:pt x="332649" y="289344"/>
                </a:lnTo>
                <a:lnTo>
                  <a:pt x="343039" y="306522"/>
                </a:lnTo>
                <a:lnTo>
                  <a:pt x="356401" y="321369"/>
                </a:lnTo>
                <a:lnTo>
                  <a:pt x="372325" y="333476"/>
                </a:lnTo>
                <a:lnTo>
                  <a:pt x="371284" y="333514"/>
                </a:lnTo>
                <a:lnTo>
                  <a:pt x="406399" y="333514"/>
                </a:lnTo>
                <a:lnTo>
                  <a:pt x="391534" y="329507"/>
                </a:lnTo>
                <a:lnTo>
                  <a:pt x="382057" y="325458"/>
                </a:lnTo>
                <a:lnTo>
                  <a:pt x="349602" y="288191"/>
                </a:lnTo>
                <a:lnTo>
                  <a:pt x="343128" y="222999"/>
                </a:lnTo>
                <a:lnTo>
                  <a:pt x="666330" y="222999"/>
                </a:lnTo>
                <a:lnTo>
                  <a:pt x="666330" y="206552"/>
                </a:lnTo>
                <a:lnTo>
                  <a:pt x="374218" y="206552"/>
                </a:lnTo>
                <a:lnTo>
                  <a:pt x="361902" y="204067"/>
                </a:lnTo>
                <a:lnTo>
                  <a:pt x="351847" y="197288"/>
                </a:lnTo>
                <a:lnTo>
                  <a:pt x="345068" y="187232"/>
                </a:lnTo>
                <a:lnTo>
                  <a:pt x="342582" y="174917"/>
                </a:lnTo>
                <a:lnTo>
                  <a:pt x="345068" y="162607"/>
                </a:lnTo>
                <a:lnTo>
                  <a:pt x="351847" y="152550"/>
                </a:lnTo>
                <a:lnTo>
                  <a:pt x="361902" y="145768"/>
                </a:lnTo>
                <a:lnTo>
                  <a:pt x="374218" y="143281"/>
                </a:lnTo>
                <a:lnTo>
                  <a:pt x="537401" y="143281"/>
                </a:lnTo>
                <a:lnTo>
                  <a:pt x="531766" y="134932"/>
                </a:lnTo>
                <a:lnTo>
                  <a:pt x="523319" y="129231"/>
                </a:lnTo>
                <a:lnTo>
                  <a:pt x="512991" y="127139"/>
                </a:lnTo>
                <a:close/>
              </a:path>
              <a:path extrusionOk="0" h="397510" w="666750">
                <a:moveTo>
                  <a:pt x="666330" y="222999"/>
                </a:moveTo>
                <a:lnTo>
                  <a:pt x="406399" y="222999"/>
                </a:lnTo>
                <a:lnTo>
                  <a:pt x="406399" y="333514"/>
                </a:lnTo>
                <a:lnTo>
                  <a:pt x="422579" y="333514"/>
                </a:lnTo>
                <a:lnTo>
                  <a:pt x="422579" y="270243"/>
                </a:lnTo>
                <a:lnTo>
                  <a:pt x="512991" y="270243"/>
                </a:lnTo>
                <a:lnTo>
                  <a:pt x="539559" y="234340"/>
                </a:lnTo>
                <a:lnTo>
                  <a:pt x="666330" y="234340"/>
                </a:lnTo>
                <a:lnTo>
                  <a:pt x="666330" y="222999"/>
                </a:lnTo>
                <a:close/>
              </a:path>
              <a:path extrusionOk="0" h="397510" w="666750">
                <a:moveTo>
                  <a:pt x="666330" y="234340"/>
                </a:moveTo>
                <a:lnTo>
                  <a:pt x="602830" y="234340"/>
                </a:lnTo>
                <a:lnTo>
                  <a:pt x="602812" y="243763"/>
                </a:lnTo>
                <a:lnTo>
                  <a:pt x="595760" y="278613"/>
                </a:lnTo>
                <a:lnTo>
                  <a:pt x="576489" y="307173"/>
                </a:lnTo>
                <a:lnTo>
                  <a:pt x="547929" y="326444"/>
                </a:lnTo>
                <a:lnTo>
                  <a:pt x="512991" y="333514"/>
                </a:lnTo>
                <a:lnTo>
                  <a:pt x="637130" y="333514"/>
                </a:lnTo>
                <a:lnTo>
                  <a:pt x="658486" y="292269"/>
                </a:lnTo>
                <a:lnTo>
                  <a:pt x="666330" y="243763"/>
                </a:lnTo>
                <a:lnTo>
                  <a:pt x="666330" y="234340"/>
                </a:lnTo>
                <a:close/>
              </a:path>
              <a:path extrusionOk="0" h="397510" w="666750">
                <a:moveTo>
                  <a:pt x="537401" y="143281"/>
                </a:moveTo>
                <a:lnTo>
                  <a:pt x="374218" y="143281"/>
                </a:lnTo>
                <a:lnTo>
                  <a:pt x="386528" y="145768"/>
                </a:lnTo>
                <a:lnTo>
                  <a:pt x="396584" y="152550"/>
                </a:lnTo>
                <a:lnTo>
                  <a:pt x="403366" y="162607"/>
                </a:lnTo>
                <a:lnTo>
                  <a:pt x="405853" y="174917"/>
                </a:lnTo>
                <a:lnTo>
                  <a:pt x="403366" y="187232"/>
                </a:lnTo>
                <a:lnTo>
                  <a:pt x="396584" y="197288"/>
                </a:lnTo>
                <a:lnTo>
                  <a:pt x="386528" y="204067"/>
                </a:lnTo>
                <a:lnTo>
                  <a:pt x="374218" y="206552"/>
                </a:lnTo>
                <a:lnTo>
                  <a:pt x="666330" y="206552"/>
                </a:lnTo>
                <a:lnTo>
                  <a:pt x="666330" y="162941"/>
                </a:lnTo>
                <a:lnTo>
                  <a:pt x="539559" y="162941"/>
                </a:lnTo>
                <a:lnTo>
                  <a:pt x="539541" y="153619"/>
                </a:lnTo>
                <a:lnTo>
                  <a:pt x="537467" y="143379"/>
                </a:lnTo>
                <a:close/>
              </a:path>
              <a:path extrusionOk="0" h="397510" w="666750">
                <a:moveTo>
                  <a:pt x="637128" y="63868"/>
                </a:moveTo>
                <a:lnTo>
                  <a:pt x="512991" y="63868"/>
                </a:lnTo>
                <a:lnTo>
                  <a:pt x="547929" y="70940"/>
                </a:lnTo>
                <a:lnTo>
                  <a:pt x="576489" y="90214"/>
                </a:lnTo>
                <a:lnTo>
                  <a:pt x="595760" y="118775"/>
                </a:lnTo>
                <a:lnTo>
                  <a:pt x="602812" y="153619"/>
                </a:lnTo>
                <a:lnTo>
                  <a:pt x="602830" y="162941"/>
                </a:lnTo>
                <a:lnTo>
                  <a:pt x="666330" y="162941"/>
                </a:lnTo>
                <a:lnTo>
                  <a:pt x="666330" y="153619"/>
                </a:lnTo>
                <a:lnTo>
                  <a:pt x="658486" y="105114"/>
                </a:lnTo>
                <a:lnTo>
                  <a:pt x="637128" y="63868"/>
                </a:lnTo>
                <a:close/>
              </a:path>
              <a:path extrusionOk="0" h="397510" w="666750">
                <a:moveTo>
                  <a:pt x="432422" y="63868"/>
                </a:moveTo>
                <a:lnTo>
                  <a:pt x="371284" y="63868"/>
                </a:lnTo>
                <a:lnTo>
                  <a:pt x="371805" y="63906"/>
                </a:lnTo>
                <a:lnTo>
                  <a:pt x="372325" y="63906"/>
                </a:lnTo>
                <a:lnTo>
                  <a:pt x="356401" y="76013"/>
                </a:lnTo>
                <a:lnTo>
                  <a:pt x="343039" y="90860"/>
                </a:lnTo>
                <a:lnTo>
                  <a:pt x="332649" y="108038"/>
                </a:lnTo>
                <a:lnTo>
                  <a:pt x="325640" y="127139"/>
                </a:lnTo>
                <a:lnTo>
                  <a:pt x="346595" y="127139"/>
                </a:lnTo>
                <a:lnTo>
                  <a:pt x="359129" y="101806"/>
                </a:lnTo>
                <a:lnTo>
                  <a:pt x="378655" y="81773"/>
                </a:lnTo>
                <a:lnTo>
                  <a:pt x="403608" y="68605"/>
                </a:lnTo>
                <a:lnTo>
                  <a:pt x="432422" y="63868"/>
                </a:lnTo>
                <a:close/>
              </a:path>
            </a:pathLst>
          </a:custGeom>
          <a:solidFill>
            <a:srgbClr val="8F8F8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76" name="Google Shape;276;p8"/>
          <p:cNvSpPr/>
          <p:nvPr/>
        </p:nvSpPr>
        <p:spPr>
          <a:xfrm>
            <a:off x="9467627" y="3787446"/>
            <a:ext cx="243470" cy="103608"/>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77" name="Google Shape;277;p8"/>
          <p:cNvSpPr/>
          <p:nvPr/>
        </p:nvSpPr>
        <p:spPr>
          <a:xfrm>
            <a:off x="9470869" y="3638258"/>
            <a:ext cx="240506" cy="93464"/>
          </a:xfrm>
          <a:custGeom>
            <a:rect b="b" l="l" r="r" t="t"/>
            <a:pathLst>
              <a:path extrusionOk="0" h="99695" w="256539">
                <a:moveTo>
                  <a:pt x="166395" y="0"/>
                </a:moveTo>
                <a:lnTo>
                  <a:pt x="85826" y="0"/>
                </a:lnTo>
                <a:lnTo>
                  <a:pt x="57017" y="4737"/>
                </a:lnTo>
                <a:lnTo>
                  <a:pt x="32064" y="17905"/>
                </a:lnTo>
                <a:lnTo>
                  <a:pt x="12535" y="37938"/>
                </a:lnTo>
                <a:lnTo>
                  <a:pt x="0" y="63271"/>
                </a:lnTo>
                <a:lnTo>
                  <a:pt x="166395" y="63271"/>
                </a:lnTo>
                <a:lnTo>
                  <a:pt x="176729" y="65363"/>
                </a:lnTo>
                <a:lnTo>
                  <a:pt x="185175" y="71064"/>
                </a:lnTo>
                <a:lnTo>
                  <a:pt x="190873" y="79510"/>
                </a:lnTo>
                <a:lnTo>
                  <a:pt x="192963" y="89839"/>
                </a:lnTo>
                <a:lnTo>
                  <a:pt x="192963" y="99072"/>
                </a:lnTo>
                <a:lnTo>
                  <a:pt x="256235" y="99072"/>
                </a:lnTo>
                <a:lnTo>
                  <a:pt x="256235" y="89839"/>
                </a:lnTo>
                <a:lnTo>
                  <a:pt x="249164" y="54901"/>
                </a:lnTo>
                <a:lnTo>
                  <a:pt x="229893" y="26341"/>
                </a:lnTo>
                <a:lnTo>
                  <a:pt x="201333" y="7070"/>
                </a:lnTo>
                <a:lnTo>
                  <a:pt x="166395"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78" name="Google Shape;278;p8"/>
          <p:cNvSpPr/>
          <p:nvPr/>
        </p:nvSpPr>
        <p:spPr>
          <a:xfrm>
            <a:off x="9467108" y="3712712"/>
            <a:ext cx="59531" cy="59531"/>
          </a:xfrm>
          <a:custGeom>
            <a:rect b="b" l="l" r="r" t="t"/>
            <a:pathLst>
              <a:path extrusionOk="0" h="63500" w="63500">
                <a:moveTo>
                  <a:pt x="31635" y="0"/>
                </a:moveTo>
                <a:lnTo>
                  <a:pt x="19320" y="2485"/>
                </a:lnTo>
                <a:lnTo>
                  <a:pt x="9264" y="9264"/>
                </a:lnTo>
                <a:lnTo>
                  <a:pt x="2485" y="19320"/>
                </a:lnTo>
                <a:lnTo>
                  <a:pt x="0" y="31635"/>
                </a:lnTo>
                <a:lnTo>
                  <a:pt x="2485" y="43951"/>
                </a:lnTo>
                <a:lnTo>
                  <a:pt x="9264" y="54006"/>
                </a:lnTo>
                <a:lnTo>
                  <a:pt x="19320" y="60785"/>
                </a:lnTo>
                <a:lnTo>
                  <a:pt x="31635" y="63271"/>
                </a:lnTo>
                <a:lnTo>
                  <a:pt x="43951" y="60785"/>
                </a:lnTo>
                <a:lnTo>
                  <a:pt x="54006" y="54006"/>
                </a:lnTo>
                <a:lnTo>
                  <a:pt x="60785" y="43951"/>
                </a:lnTo>
                <a:lnTo>
                  <a:pt x="63271" y="31635"/>
                </a:lnTo>
                <a:lnTo>
                  <a:pt x="60785" y="19320"/>
                </a:lnTo>
                <a:lnTo>
                  <a:pt x="54006" y="9264"/>
                </a:lnTo>
                <a:lnTo>
                  <a:pt x="43951" y="2485"/>
                </a:lnTo>
                <a:lnTo>
                  <a:pt x="31635" y="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79" name="Google Shape;279;p8"/>
          <p:cNvSpPr/>
          <p:nvPr/>
        </p:nvSpPr>
        <p:spPr>
          <a:xfrm>
            <a:off x="9205253" y="3638258"/>
            <a:ext cx="161330" cy="253008"/>
          </a:xfrm>
          <a:custGeom>
            <a:rect b="b" l="l" r="r" t="t"/>
            <a:pathLst>
              <a:path extrusionOk="0" h="269875" w="172085">
                <a:moveTo>
                  <a:pt x="170929" y="0"/>
                </a:moveTo>
                <a:lnTo>
                  <a:pt x="89839" y="0"/>
                </a:lnTo>
                <a:lnTo>
                  <a:pt x="54906" y="7072"/>
                </a:lnTo>
                <a:lnTo>
                  <a:pt x="26346" y="26346"/>
                </a:lnTo>
                <a:lnTo>
                  <a:pt x="7072" y="54906"/>
                </a:lnTo>
                <a:lnTo>
                  <a:pt x="0" y="89839"/>
                </a:lnTo>
                <a:lnTo>
                  <a:pt x="0" y="179806"/>
                </a:lnTo>
                <a:lnTo>
                  <a:pt x="7072" y="214739"/>
                </a:lnTo>
                <a:lnTo>
                  <a:pt x="26346" y="243300"/>
                </a:lnTo>
                <a:lnTo>
                  <a:pt x="54906" y="262574"/>
                </a:lnTo>
                <a:lnTo>
                  <a:pt x="89839" y="269646"/>
                </a:lnTo>
                <a:lnTo>
                  <a:pt x="170929" y="269646"/>
                </a:lnTo>
                <a:lnTo>
                  <a:pt x="171970" y="269608"/>
                </a:lnTo>
                <a:lnTo>
                  <a:pt x="157910" y="259171"/>
                </a:lnTo>
                <a:lnTo>
                  <a:pt x="145767" y="246599"/>
                </a:lnTo>
                <a:lnTo>
                  <a:pt x="127177" y="212953"/>
                </a:lnTo>
                <a:lnTo>
                  <a:pt x="125285" y="206375"/>
                </a:lnTo>
                <a:lnTo>
                  <a:pt x="86182" y="206375"/>
                </a:lnTo>
                <a:lnTo>
                  <a:pt x="63271" y="179806"/>
                </a:lnTo>
                <a:lnTo>
                  <a:pt x="63271" y="89839"/>
                </a:lnTo>
                <a:lnTo>
                  <a:pt x="65361" y="79510"/>
                </a:lnTo>
                <a:lnTo>
                  <a:pt x="71059" y="71064"/>
                </a:lnTo>
                <a:lnTo>
                  <a:pt x="79505" y="65363"/>
                </a:lnTo>
                <a:lnTo>
                  <a:pt x="89839" y="63271"/>
                </a:lnTo>
                <a:lnTo>
                  <a:pt x="125285" y="63271"/>
                </a:lnTo>
                <a:lnTo>
                  <a:pt x="132296" y="44170"/>
                </a:lnTo>
                <a:lnTo>
                  <a:pt x="142690" y="26992"/>
                </a:lnTo>
                <a:lnTo>
                  <a:pt x="156057" y="12145"/>
                </a:lnTo>
                <a:lnTo>
                  <a:pt x="171983" y="38"/>
                </a:lnTo>
                <a:lnTo>
                  <a:pt x="170929" y="0"/>
                </a:lnTo>
                <a:close/>
              </a:path>
            </a:pathLst>
          </a:custGeom>
          <a:solidFill>
            <a:srgbClr val="8A243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80" name="Google Shape;280;p8"/>
          <p:cNvSpPr/>
          <p:nvPr/>
        </p:nvSpPr>
        <p:spPr>
          <a:xfrm>
            <a:off x="9333772" y="3638258"/>
            <a:ext cx="161330" cy="253008"/>
          </a:xfrm>
          <a:custGeom>
            <a:rect b="b" l="l" r="r" t="t"/>
            <a:pathLst>
              <a:path extrusionOk="0" h="269875" w="172085">
                <a:moveTo>
                  <a:pt x="170929" y="0"/>
                </a:moveTo>
                <a:lnTo>
                  <a:pt x="89839" y="0"/>
                </a:lnTo>
                <a:lnTo>
                  <a:pt x="54901" y="7070"/>
                </a:lnTo>
                <a:lnTo>
                  <a:pt x="26341" y="26341"/>
                </a:lnTo>
                <a:lnTo>
                  <a:pt x="7070" y="54901"/>
                </a:lnTo>
                <a:lnTo>
                  <a:pt x="0" y="89839"/>
                </a:lnTo>
                <a:lnTo>
                  <a:pt x="0" y="179806"/>
                </a:lnTo>
                <a:lnTo>
                  <a:pt x="7070" y="214744"/>
                </a:lnTo>
                <a:lnTo>
                  <a:pt x="26341" y="243305"/>
                </a:lnTo>
                <a:lnTo>
                  <a:pt x="54901" y="262575"/>
                </a:lnTo>
                <a:lnTo>
                  <a:pt x="89839" y="269646"/>
                </a:lnTo>
                <a:lnTo>
                  <a:pt x="170929" y="269646"/>
                </a:lnTo>
                <a:lnTo>
                  <a:pt x="171450" y="269608"/>
                </a:lnTo>
                <a:lnTo>
                  <a:pt x="171970" y="269608"/>
                </a:lnTo>
                <a:lnTo>
                  <a:pt x="156046" y="257501"/>
                </a:lnTo>
                <a:lnTo>
                  <a:pt x="142684" y="242654"/>
                </a:lnTo>
                <a:lnTo>
                  <a:pt x="132294" y="225475"/>
                </a:lnTo>
                <a:lnTo>
                  <a:pt x="125285" y="206375"/>
                </a:lnTo>
                <a:lnTo>
                  <a:pt x="89839" y="206375"/>
                </a:lnTo>
                <a:lnTo>
                  <a:pt x="79505" y="204282"/>
                </a:lnTo>
                <a:lnTo>
                  <a:pt x="71059" y="198581"/>
                </a:lnTo>
                <a:lnTo>
                  <a:pt x="65361" y="190135"/>
                </a:lnTo>
                <a:lnTo>
                  <a:pt x="63271" y="179806"/>
                </a:lnTo>
                <a:lnTo>
                  <a:pt x="63271" y="89839"/>
                </a:lnTo>
                <a:lnTo>
                  <a:pt x="65361" y="79505"/>
                </a:lnTo>
                <a:lnTo>
                  <a:pt x="71059" y="71059"/>
                </a:lnTo>
                <a:lnTo>
                  <a:pt x="79505" y="65361"/>
                </a:lnTo>
                <a:lnTo>
                  <a:pt x="89839" y="63271"/>
                </a:lnTo>
                <a:lnTo>
                  <a:pt x="125285" y="63271"/>
                </a:lnTo>
                <a:lnTo>
                  <a:pt x="132294" y="44170"/>
                </a:lnTo>
                <a:lnTo>
                  <a:pt x="142684" y="26992"/>
                </a:lnTo>
                <a:lnTo>
                  <a:pt x="156046" y="12145"/>
                </a:lnTo>
                <a:lnTo>
                  <a:pt x="171970" y="38"/>
                </a:lnTo>
                <a:lnTo>
                  <a:pt x="170929" y="0"/>
                </a:lnTo>
                <a:close/>
              </a:path>
            </a:pathLst>
          </a:custGeom>
          <a:solidFill>
            <a:srgbClr val="8A243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pic>
        <p:nvPicPr>
          <p:cNvPr id="281" name="Google Shape;281;p8"/>
          <p:cNvPicPr preferRelativeResize="0"/>
          <p:nvPr/>
        </p:nvPicPr>
        <p:blipFill rotWithShape="1">
          <a:blip r:embed="rId11">
            <a:alphaModFix/>
          </a:blip>
          <a:srcRect b="0" l="0" r="0" t="0"/>
          <a:stretch/>
        </p:blipFill>
        <p:spPr>
          <a:xfrm>
            <a:off x="136382" y="3018118"/>
            <a:ext cx="3220301" cy="2895971"/>
          </a:xfrm>
          <a:prstGeom prst="rect">
            <a:avLst/>
          </a:prstGeom>
          <a:noFill/>
          <a:ln>
            <a:noFill/>
          </a:ln>
        </p:spPr>
      </p:pic>
      <p:pic>
        <p:nvPicPr>
          <p:cNvPr id="282" name="Google Shape;282;p8"/>
          <p:cNvPicPr preferRelativeResize="0"/>
          <p:nvPr/>
        </p:nvPicPr>
        <p:blipFill rotWithShape="1">
          <a:blip r:embed="rId12">
            <a:alphaModFix/>
          </a:blip>
          <a:srcRect b="0" l="0" r="0" t="0"/>
          <a:stretch/>
        </p:blipFill>
        <p:spPr>
          <a:xfrm>
            <a:off x="2631227" y="2168418"/>
            <a:ext cx="3000197" cy="2043348"/>
          </a:xfrm>
          <a:prstGeom prst="rect">
            <a:avLst/>
          </a:prstGeom>
          <a:noFill/>
          <a:ln>
            <a:noFill/>
          </a:ln>
        </p:spPr>
      </p:pic>
      <p:pic>
        <p:nvPicPr>
          <p:cNvPr descr="A picture containing text&#10;&#10;Description automatically generated" id="283" name="Google Shape;283;p8"/>
          <p:cNvPicPr preferRelativeResize="0"/>
          <p:nvPr/>
        </p:nvPicPr>
        <p:blipFill rotWithShape="1">
          <a:blip r:embed="rId13">
            <a:alphaModFix/>
          </a:blip>
          <a:srcRect b="0" l="0" r="0" t="0"/>
          <a:stretch/>
        </p:blipFill>
        <p:spPr>
          <a:xfrm>
            <a:off x="8024935" y="5978286"/>
            <a:ext cx="4167065" cy="87971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9"/>
          <p:cNvSpPr txBox="1"/>
          <p:nvPr/>
        </p:nvSpPr>
        <p:spPr>
          <a:xfrm>
            <a:off x="5779739" y="1129218"/>
            <a:ext cx="6096000" cy="211661"/>
          </a:xfrm>
          <a:prstGeom prst="rect">
            <a:avLst/>
          </a:prstGeom>
          <a:solidFill>
            <a:srgbClr val="58595B">
              <a:alpha val="74901"/>
            </a:srgbClr>
          </a:solidFill>
          <a:ln>
            <a:noFill/>
          </a:ln>
        </p:spPr>
        <p:txBody>
          <a:bodyPr anchorCtr="0" anchor="t" bIns="0" lIns="0" spcFirstLastPara="1" rIns="0" wrap="square" tIns="9525">
            <a:spAutoFit/>
          </a:bodyPr>
          <a:lstStyle/>
          <a:p>
            <a:pPr indent="0" lvl="0" marL="53577" marR="0" rtl="0" algn="l">
              <a:spcBef>
                <a:spcPts val="0"/>
              </a:spcBef>
              <a:spcAft>
                <a:spcPts val="0"/>
              </a:spcAft>
              <a:buNone/>
            </a:pPr>
            <a:r>
              <a:rPr b="1" lang="en-US" sz="1313">
                <a:solidFill>
                  <a:srgbClr val="FFFFFF"/>
                </a:solidFill>
                <a:latin typeface="Roboto"/>
                <a:ea typeface="Roboto"/>
                <a:cs typeface="Roboto"/>
                <a:sym typeface="Roboto"/>
              </a:rPr>
              <a:t>Future Careers/Certifications</a:t>
            </a:r>
            <a:endParaRPr sz="1313">
              <a:solidFill>
                <a:schemeClr val="dk1"/>
              </a:solidFill>
              <a:latin typeface="Roboto"/>
              <a:ea typeface="Roboto"/>
              <a:cs typeface="Roboto"/>
              <a:sym typeface="Roboto"/>
            </a:endParaRPr>
          </a:p>
        </p:txBody>
      </p:sp>
      <p:sp>
        <p:nvSpPr>
          <p:cNvPr id="289" name="Google Shape;289;p9"/>
          <p:cNvSpPr txBox="1"/>
          <p:nvPr/>
        </p:nvSpPr>
        <p:spPr>
          <a:xfrm>
            <a:off x="5779740" y="5359541"/>
            <a:ext cx="984600" cy="214200"/>
          </a:xfrm>
          <a:prstGeom prst="rect">
            <a:avLst/>
          </a:prstGeom>
          <a:noFill/>
          <a:ln>
            <a:noFill/>
          </a:ln>
        </p:spPr>
        <p:txBody>
          <a:bodyPr anchorCtr="0" anchor="t" bIns="0" lIns="0" spcFirstLastPara="1" rIns="0" wrap="square" tIns="11900">
            <a:spAutoFit/>
          </a:bodyPr>
          <a:lstStyle/>
          <a:p>
            <a:pPr indent="0" lvl="0" marL="11906" marR="0" rtl="0" algn="l">
              <a:spcBef>
                <a:spcPts val="0"/>
              </a:spcBef>
              <a:spcAft>
                <a:spcPts val="0"/>
              </a:spcAft>
              <a:buNone/>
            </a:pPr>
            <a:r>
              <a:rPr b="1" lang="en-US" sz="1313">
                <a:solidFill>
                  <a:srgbClr val="58595B"/>
                </a:solidFill>
                <a:latin typeface="Roboto"/>
                <a:ea typeface="Roboto"/>
                <a:cs typeface="Roboto"/>
                <a:sym typeface="Roboto"/>
              </a:rPr>
              <a:t>Partners</a:t>
            </a:r>
            <a:endParaRPr sz="1313">
              <a:solidFill>
                <a:schemeClr val="dk1"/>
              </a:solidFill>
              <a:latin typeface="Roboto"/>
              <a:ea typeface="Roboto"/>
              <a:cs typeface="Roboto"/>
              <a:sym typeface="Roboto"/>
            </a:endParaRPr>
          </a:p>
        </p:txBody>
      </p:sp>
      <p:sp>
        <p:nvSpPr>
          <p:cNvPr id="290" name="Google Shape;290;p9"/>
          <p:cNvSpPr txBox="1"/>
          <p:nvPr/>
        </p:nvSpPr>
        <p:spPr>
          <a:xfrm>
            <a:off x="5756594" y="161025"/>
            <a:ext cx="5936456" cy="855202"/>
          </a:xfrm>
          <a:prstGeom prst="rect">
            <a:avLst/>
          </a:prstGeom>
          <a:noFill/>
          <a:ln>
            <a:noFill/>
          </a:ln>
        </p:spPr>
        <p:txBody>
          <a:bodyPr anchorCtr="0" anchor="t" bIns="0" lIns="0" spcFirstLastPara="1" rIns="0" wrap="square" tIns="21425">
            <a:spAutoFit/>
          </a:bodyPr>
          <a:lstStyle/>
          <a:p>
            <a:pPr indent="0" lvl="0" marL="11906" marR="4763" rtl="0" algn="l">
              <a:lnSpc>
                <a:spcPct val="116711"/>
              </a:lnSpc>
              <a:spcBef>
                <a:spcPts val="0"/>
              </a:spcBef>
              <a:spcAft>
                <a:spcPts val="0"/>
              </a:spcAft>
              <a:buNone/>
            </a:pPr>
            <a:r>
              <a:rPr lang="en-US" sz="1125">
                <a:solidFill>
                  <a:srgbClr val="58595B"/>
                </a:solidFill>
                <a:latin typeface="Roboto Light"/>
                <a:ea typeface="Roboto Light"/>
                <a:cs typeface="Roboto Light"/>
                <a:sym typeface="Roboto Light"/>
              </a:rPr>
              <a:t>From virtual reality to cybersecurity to robotics, the IT &amp; STEAM pathway gives students  opportunities to use, learn, and create cutting edge technologies to tackle the challenges the  future may bring. Through hands-on experiences, students can take ideas from conception to  reality, learn to troubleshoot any kind of personal computing device or computer network, or  build their own virtual reality environments.</a:t>
            </a:r>
            <a:endParaRPr sz="1125">
              <a:solidFill>
                <a:schemeClr val="dk1"/>
              </a:solidFill>
              <a:latin typeface="Roboto Light"/>
              <a:ea typeface="Roboto Light"/>
              <a:cs typeface="Roboto Light"/>
              <a:sym typeface="Roboto Light"/>
            </a:endParaRPr>
          </a:p>
        </p:txBody>
      </p:sp>
      <p:sp>
        <p:nvSpPr>
          <p:cNvPr id="291" name="Google Shape;291;p9"/>
          <p:cNvSpPr txBox="1"/>
          <p:nvPr/>
        </p:nvSpPr>
        <p:spPr>
          <a:xfrm>
            <a:off x="5779750" y="1340863"/>
            <a:ext cx="3301800" cy="4087200"/>
          </a:xfrm>
          <a:prstGeom prst="rect">
            <a:avLst/>
          </a:prstGeom>
          <a:noFill/>
          <a:ln>
            <a:noFill/>
          </a:ln>
        </p:spPr>
        <p:txBody>
          <a:bodyPr anchorCtr="0" anchor="t" bIns="0" lIns="0" spcFirstLastPara="1" rIns="0" wrap="square" tIns="11900">
            <a:spAutoFit/>
          </a:bodyPr>
          <a:lstStyle/>
          <a:p>
            <a:pPr indent="0" lvl="0" marL="11906" marR="0" rtl="0" algn="l">
              <a:lnSpc>
                <a:spcPct val="73944"/>
              </a:lnSpc>
              <a:spcBef>
                <a:spcPts val="0"/>
              </a:spcBef>
              <a:spcAft>
                <a:spcPts val="0"/>
              </a:spcAft>
              <a:buNone/>
            </a:pPr>
            <a:r>
              <a:rPr b="1" lang="en-US" sz="1800">
                <a:solidFill>
                  <a:srgbClr val="F04E2F"/>
                </a:solidFill>
                <a:latin typeface="Roboto"/>
                <a:ea typeface="Roboto"/>
                <a:cs typeface="Roboto"/>
                <a:sym typeface="Roboto"/>
              </a:rPr>
              <a:t>Careers</a:t>
            </a:r>
            <a:endParaRPr sz="1800">
              <a:solidFill>
                <a:schemeClr val="dk1"/>
              </a:solidFill>
              <a:latin typeface="Roboto"/>
              <a:ea typeface="Roboto"/>
              <a:cs typeface="Roboto"/>
              <a:sym typeface="Roboto"/>
            </a:endParaRPr>
          </a:p>
          <a:p>
            <a:pPr indent="-106560" lvl="0" marL="225623" marR="0" rtl="0" algn="l">
              <a:lnSpc>
                <a:spcPct val="87071"/>
              </a:lnSpc>
              <a:spcBef>
                <a:spcPts val="0"/>
              </a:spcBef>
              <a:spcAft>
                <a:spcPts val="0"/>
              </a:spcAft>
              <a:buClr>
                <a:srgbClr val="58595B"/>
              </a:buClr>
              <a:buSzPts val="1400"/>
              <a:buFont typeface="Roboto Light"/>
              <a:buChar char="•"/>
            </a:pPr>
            <a:r>
              <a:rPr lang="en-US" sz="1400">
                <a:solidFill>
                  <a:srgbClr val="58595B"/>
                </a:solidFill>
                <a:latin typeface="Roboto Light"/>
                <a:ea typeface="Roboto Light"/>
                <a:cs typeface="Roboto Light"/>
                <a:sym typeface="Roboto Light"/>
              </a:rPr>
              <a:t>Network Administrator</a:t>
            </a:r>
            <a:endParaRPr sz="1400">
              <a:solidFill>
                <a:schemeClr val="dk1"/>
              </a:solidFill>
              <a:latin typeface="Roboto Light"/>
              <a:ea typeface="Roboto Light"/>
              <a:cs typeface="Roboto Light"/>
              <a:sym typeface="Roboto Light"/>
            </a:endParaRPr>
          </a:p>
          <a:p>
            <a:pPr indent="-106560" lvl="0" marL="225623" marR="0" rtl="0" algn="l">
              <a:spcBef>
                <a:spcPts val="150"/>
              </a:spcBef>
              <a:spcAft>
                <a:spcPts val="0"/>
              </a:spcAft>
              <a:buClr>
                <a:srgbClr val="58595B"/>
              </a:buClr>
              <a:buSzPts val="1400"/>
              <a:buFont typeface="Roboto Light"/>
              <a:buChar char="•"/>
            </a:pPr>
            <a:r>
              <a:rPr lang="en-US" sz="1400">
                <a:solidFill>
                  <a:srgbClr val="58595B"/>
                </a:solidFill>
                <a:latin typeface="Roboto Light"/>
                <a:ea typeface="Roboto Light"/>
                <a:cs typeface="Roboto Light"/>
                <a:sym typeface="Roboto Light"/>
              </a:rPr>
              <a:t>IT or STEAM Educator</a:t>
            </a:r>
            <a:endParaRPr sz="1400">
              <a:solidFill>
                <a:schemeClr val="dk1"/>
              </a:solidFill>
              <a:latin typeface="Roboto Light"/>
              <a:ea typeface="Roboto Light"/>
              <a:cs typeface="Roboto Light"/>
              <a:sym typeface="Roboto Light"/>
            </a:endParaRPr>
          </a:p>
          <a:p>
            <a:pPr indent="-106560" lvl="0" marL="225623" marR="0" rtl="0" algn="l">
              <a:spcBef>
                <a:spcPts val="145"/>
              </a:spcBef>
              <a:spcAft>
                <a:spcPts val="0"/>
              </a:spcAft>
              <a:buClr>
                <a:srgbClr val="58595B"/>
              </a:buClr>
              <a:buSzPts val="1400"/>
              <a:buFont typeface="Roboto Light"/>
              <a:buChar char="•"/>
            </a:pPr>
            <a:r>
              <a:rPr lang="en-US" sz="1400">
                <a:solidFill>
                  <a:srgbClr val="58595B"/>
                </a:solidFill>
                <a:latin typeface="Roboto Light"/>
                <a:ea typeface="Roboto Light"/>
                <a:cs typeface="Roboto Light"/>
                <a:sym typeface="Roboto Light"/>
              </a:rPr>
              <a:t>Mechanical Engineer</a:t>
            </a:r>
            <a:endParaRPr sz="1400">
              <a:solidFill>
                <a:schemeClr val="dk1"/>
              </a:solidFill>
              <a:latin typeface="Roboto Light"/>
              <a:ea typeface="Roboto Light"/>
              <a:cs typeface="Roboto Light"/>
              <a:sym typeface="Roboto Light"/>
            </a:endParaRPr>
          </a:p>
          <a:p>
            <a:pPr indent="-106560" lvl="0" marL="225623" marR="0" rtl="0" algn="l">
              <a:spcBef>
                <a:spcPts val="150"/>
              </a:spcBef>
              <a:spcAft>
                <a:spcPts val="0"/>
              </a:spcAft>
              <a:buClr>
                <a:srgbClr val="58595B"/>
              </a:buClr>
              <a:buSzPts val="1400"/>
              <a:buFont typeface="Roboto Light"/>
              <a:buChar char="•"/>
            </a:pPr>
            <a:r>
              <a:rPr lang="en-US" sz="1400">
                <a:solidFill>
                  <a:srgbClr val="58595B"/>
                </a:solidFill>
                <a:latin typeface="Roboto Light"/>
                <a:ea typeface="Roboto Light"/>
                <a:cs typeface="Roboto Light"/>
                <a:sym typeface="Roboto Light"/>
              </a:rPr>
              <a:t>Computer Engineer</a:t>
            </a:r>
            <a:endParaRPr sz="1400">
              <a:solidFill>
                <a:schemeClr val="dk1"/>
              </a:solidFill>
              <a:latin typeface="Roboto Light"/>
              <a:ea typeface="Roboto Light"/>
              <a:cs typeface="Roboto Light"/>
              <a:sym typeface="Roboto Light"/>
            </a:endParaRPr>
          </a:p>
          <a:p>
            <a:pPr indent="-106560" lvl="0" marL="225623" marR="0" rtl="0" algn="l">
              <a:spcBef>
                <a:spcPts val="150"/>
              </a:spcBef>
              <a:spcAft>
                <a:spcPts val="0"/>
              </a:spcAft>
              <a:buClr>
                <a:srgbClr val="58595B"/>
              </a:buClr>
              <a:buSzPts val="1400"/>
              <a:buFont typeface="Roboto Light"/>
              <a:buChar char="•"/>
            </a:pPr>
            <a:r>
              <a:rPr lang="en-US" sz="1400">
                <a:solidFill>
                  <a:srgbClr val="58595B"/>
                </a:solidFill>
                <a:latin typeface="Roboto Light"/>
                <a:ea typeface="Roboto Light"/>
                <a:cs typeface="Roboto Light"/>
                <a:sym typeface="Roboto Light"/>
              </a:rPr>
              <a:t>Product Designer</a:t>
            </a:r>
            <a:endParaRPr sz="1400">
              <a:solidFill>
                <a:schemeClr val="dk1"/>
              </a:solidFill>
              <a:latin typeface="Roboto Light"/>
              <a:ea typeface="Roboto Light"/>
              <a:cs typeface="Roboto Light"/>
              <a:sym typeface="Roboto Light"/>
            </a:endParaRPr>
          </a:p>
          <a:p>
            <a:pPr indent="-106560" lvl="0" marL="225623" marR="0" rtl="0" algn="l">
              <a:spcBef>
                <a:spcPts val="150"/>
              </a:spcBef>
              <a:spcAft>
                <a:spcPts val="0"/>
              </a:spcAft>
              <a:buClr>
                <a:srgbClr val="58595B"/>
              </a:buClr>
              <a:buSzPts val="1400"/>
              <a:buFont typeface="Roboto Light"/>
              <a:buChar char="•"/>
            </a:pPr>
            <a:r>
              <a:rPr lang="en-US" sz="1400">
                <a:solidFill>
                  <a:srgbClr val="58595B"/>
                </a:solidFill>
                <a:latin typeface="Roboto Light"/>
                <a:ea typeface="Roboto Light"/>
                <a:cs typeface="Roboto Light"/>
                <a:sym typeface="Roboto Light"/>
              </a:rPr>
              <a:t>Data Analyst</a:t>
            </a:r>
            <a:endParaRPr sz="1400">
              <a:solidFill>
                <a:schemeClr val="dk1"/>
              </a:solidFill>
              <a:latin typeface="Roboto Light"/>
              <a:ea typeface="Roboto Light"/>
              <a:cs typeface="Roboto Light"/>
              <a:sym typeface="Roboto Light"/>
            </a:endParaRPr>
          </a:p>
          <a:p>
            <a:pPr indent="-106560" lvl="0" marL="225623" marR="0" rtl="0" algn="l">
              <a:spcBef>
                <a:spcPts val="150"/>
              </a:spcBef>
              <a:spcAft>
                <a:spcPts val="0"/>
              </a:spcAft>
              <a:buClr>
                <a:srgbClr val="58595B"/>
              </a:buClr>
              <a:buSzPts val="1400"/>
              <a:buFont typeface="Roboto Light"/>
              <a:buChar char="•"/>
            </a:pPr>
            <a:r>
              <a:rPr lang="en-US" sz="1400">
                <a:solidFill>
                  <a:srgbClr val="58595B"/>
                </a:solidFill>
                <a:latin typeface="Roboto Light"/>
                <a:ea typeface="Roboto Light"/>
                <a:cs typeface="Roboto Light"/>
                <a:sym typeface="Roboto Light"/>
              </a:rPr>
              <a:t>Game Designer</a:t>
            </a:r>
            <a:endParaRPr sz="1400">
              <a:solidFill>
                <a:schemeClr val="dk1"/>
              </a:solidFill>
              <a:latin typeface="Roboto Light"/>
              <a:ea typeface="Roboto Light"/>
              <a:cs typeface="Roboto Light"/>
              <a:sym typeface="Roboto Light"/>
            </a:endParaRPr>
          </a:p>
          <a:p>
            <a:pPr indent="-106560" lvl="0" marL="225623" marR="0" rtl="0" algn="l">
              <a:spcBef>
                <a:spcPts val="150"/>
              </a:spcBef>
              <a:spcAft>
                <a:spcPts val="0"/>
              </a:spcAft>
              <a:buClr>
                <a:srgbClr val="58595B"/>
              </a:buClr>
              <a:buSzPts val="1400"/>
              <a:buFont typeface="Roboto Light"/>
              <a:buChar char="•"/>
            </a:pPr>
            <a:r>
              <a:rPr lang="en-US" sz="1400">
                <a:solidFill>
                  <a:srgbClr val="58595B"/>
                </a:solidFill>
                <a:latin typeface="Roboto Light"/>
                <a:ea typeface="Roboto Light"/>
                <a:cs typeface="Roboto Light"/>
                <a:sym typeface="Roboto Light"/>
              </a:rPr>
              <a:t>IT Support Specialist</a:t>
            </a:r>
            <a:endParaRPr sz="1400">
              <a:solidFill>
                <a:schemeClr val="dk1"/>
              </a:solidFill>
              <a:latin typeface="Roboto Light"/>
              <a:ea typeface="Roboto Light"/>
              <a:cs typeface="Roboto Light"/>
              <a:sym typeface="Roboto Light"/>
            </a:endParaRPr>
          </a:p>
          <a:p>
            <a:pPr indent="0" lvl="0" marL="0" marR="0" rtl="0" algn="l">
              <a:spcBef>
                <a:spcPts val="33"/>
              </a:spcBef>
              <a:spcAft>
                <a:spcPts val="0"/>
              </a:spcAft>
              <a:buClr>
                <a:srgbClr val="58595B"/>
              </a:buClr>
              <a:buSzPts val="2000"/>
              <a:buFont typeface="Roboto Light"/>
              <a:buNone/>
            </a:pPr>
            <a:r>
              <a:t/>
            </a:r>
            <a:endParaRPr sz="2000">
              <a:solidFill>
                <a:schemeClr val="dk1"/>
              </a:solidFill>
              <a:latin typeface="Times New Roman"/>
              <a:ea typeface="Times New Roman"/>
              <a:cs typeface="Times New Roman"/>
              <a:sym typeface="Times New Roman"/>
            </a:endParaRPr>
          </a:p>
          <a:p>
            <a:pPr indent="0" lvl="0" marL="11906" marR="0" rtl="0" algn="l">
              <a:lnSpc>
                <a:spcPct val="73944"/>
              </a:lnSpc>
              <a:spcBef>
                <a:spcPts val="0"/>
              </a:spcBef>
              <a:spcAft>
                <a:spcPts val="0"/>
              </a:spcAft>
              <a:buNone/>
            </a:pPr>
            <a:r>
              <a:rPr b="1" lang="en-US" sz="1800">
                <a:solidFill>
                  <a:srgbClr val="F04E2F"/>
                </a:solidFill>
                <a:latin typeface="Roboto"/>
                <a:ea typeface="Roboto"/>
                <a:cs typeface="Roboto"/>
                <a:sym typeface="Roboto"/>
              </a:rPr>
              <a:t>Industry Certifications</a:t>
            </a:r>
            <a:endParaRPr sz="1800">
              <a:solidFill>
                <a:schemeClr val="dk1"/>
              </a:solidFill>
              <a:latin typeface="Roboto"/>
              <a:ea typeface="Roboto"/>
              <a:cs typeface="Roboto"/>
              <a:sym typeface="Roboto"/>
            </a:endParaRPr>
          </a:p>
          <a:p>
            <a:pPr indent="-106560" lvl="0" marL="225623" marR="0" rtl="0" algn="l">
              <a:lnSpc>
                <a:spcPct val="87071"/>
              </a:lnSpc>
              <a:spcBef>
                <a:spcPts val="0"/>
              </a:spcBef>
              <a:spcAft>
                <a:spcPts val="0"/>
              </a:spcAft>
              <a:buClr>
                <a:srgbClr val="58595B"/>
              </a:buClr>
              <a:buSzPts val="1400"/>
              <a:buFont typeface="Roboto Light"/>
              <a:buChar char="•"/>
            </a:pPr>
            <a:r>
              <a:rPr lang="en-US" sz="1400">
                <a:solidFill>
                  <a:srgbClr val="58595B"/>
                </a:solidFill>
                <a:latin typeface="Roboto Light"/>
                <a:ea typeface="Roboto Light"/>
                <a:cs typeface="Roboto Light"/>
                <a:sym typeface="Roboto Light"/>
              </a:rPr>
              <a:t>SOLIDWORKS Associate (CSWA)</a:t>
            </a:r>
            <a:endParaRPr sz="1400">
              <a:solidFill>
                <a:schemeClr val="dk1"/>
              </a:solidFill>
              <a:latin typeface="Roboto Light"/>
              <a:ea typeface="Roboto Light"/>
              <a:cs typeface="Roboto Light"/>
              <a:sym typeface="Roboto Light"/>
            </a:endParaRPr>
          </a:p>
          <a:p>
            <a:pPr indent="-106560" lvl="0" marL="225623" marR="0" rtl="0" algn="l">
              <a:lnSpc>
                <a:spcPct val="87714"/>
              </a:lnSpc>
              <a:spcBef>
                <a:spcPts val="150"/>
              </a:spcBef>
              <a:spcAft>
                <a:spcPts val="0"/>
              </a:spcAft>
              <a:buClr>
                <a:srgbClr val="58595B"/>
              </a:buClr>
              <a:buSzPts val="1400"/>
              <a:buFont typeface="Roboto Light"/>
              <a:buChar char="•"/>
            </a:pPr>
            <a:r>
              <a:rPr lang="en-US" sz="1400">
                <a:solidFill>
                  <a:srgbClr val="58595B"/>
                </a:solidFill>
                <a:latin typeface="Roboto Light"/>
                <a:ea typeface="Roboto Light"/>
                <a:cs typeface="Roboto Light"/>
                <a:sym typeface="Roboto Light"/>
              </a:rPr>
              <a:t>Additive Manufacturing Associate</a:t>
            </a:r>
            <a:endParaRPr sz="1400">
              <a:solidFill>
                <a:schemeClr val="dk1"/>
              </a:solidFill>
              <a:latin typeface="Roboto Light"/>
              <a:ea typeface="Roboto Light"/>
              <a:cs typeface="Roboto Light"/>
              <a:sym typeface="Roboto Light"/>
            </a:endParaRPr>
          </a:p>
          <a:p>
            <a:pPr indent="0" lvl="0" marL="225623" marR="0" rtl="0" algn="l">
              <a:lnSpc>
                <a:spcPct val="87714"/>
              </a:lnSpc>
              <a:spcBef>
                <a:spcPts val="0"/>
              </a:spcBef>
              <a:spcAft>
                <a:spcPts val="0"/>
              </a:spcAft>
              <a:buNone/>
            </a:pPr>
            <a:r>
              <a:rPr lang="en-US" sz="1400">
                <a:solidFill>
                  <a:srgbClr val="58595B"/>
                </a:solidFill>
                <a:latin typeface="Roboto Light"/>
                <a:ea typeface="Roboto Light"/>
                <a:cs typeface="Roboto Light"/>
                <a:sym typeface="Roboto Light"/>
              </a:rPr>
              <a:t>(CSWA-MA)</a:t>
            </a:r>
            <a:endParaRPr sz="1400">
              <a:solidFill>
                <a:schemeClr val="dk1"/>
              </a:solidFill>
              <a:latin typeface="Roboto Light"/>
              <a:ea typeface="Roboto Light"/>
              <a:cs typeface="Roboto Light"/>
              <a:sym typeface="Roboto Light"/>
            </a:endParaRPr>
          </a:p>
          <a:p>
            <a:pPr indent="-106560" lvl="0" marL="225623" marR="0" rtl="0" algn="l">
              <a:spcBef>
                <a:spcPts val="150"/>
              </a:spcBef>
              <a:spcAft>
                <a:spcPts val="0"/>
              </a:spcAft>
              <a:buClr>
                <a:srgbClr val="58595B"/>
              </a:buClr>
              <a:buSzPts val="1400"/>
              <a:buFont typeface="Roboto Light"/>
              <a:buChar char="•"/>
            </a:pPr>
            <a:r>
              <a:rPr lang="en-US" sz="1400">
                <a:solidFill>
                  <a:srgbClr val="58595B"/>
                </a:solidFill>
                <a:latin typeface="Roboto Light"/>
                <a:ea typeface="Roboto Light"/>
                <a:cs typeface="Roboto Light"/>
                <a:sym typeface="Roboto Light"/>
              </a:rPr>
              <a:t>CompTIA A+, Network+</a:t>
            </a:r>
            <a:endParaRPr sz="1400">
              <a:solidFill>
                <a:srgbClr val="58595B"/>
              </a:solidFill>
              <a:latin typeface="Roboto Light"/>
              <a:ea typeface="Roboto Light"/>
              <a:cs typeface="Roboto Light"/>
              <a:sym typeface="Roboto Light"/>
            </a:endParaRPr>
          </a:p>
          <a:p>
            <a:pPr indent="-106560" lvl="0" marL="225623" marR="0" rtl="0" algn="l">
              <a:spcBef>
                <a:spcPts val="150"/>
              </a:spcBef>
              <a:spcAft>
                <a:spcPts val="0"/>
              </a:spcAft>
              <a:buClr>
                <a:srgbClr val="58595B"/>
              </a:buClr>
              <a:buSzPts val="1400"/>
              <a:buFont typeface="Roboto Light"/>
              <a:buChar char="•"/>
            </a:pPr>
            <a:r>
              <a:rPr lang="en-US">
                <a:solidFill>
                  <a:srgbClr val="58595B"/>
                </a:solidFill>
                <a:latin typeface="Roboto Light"/>
                <a:ea typeface="Roboto Light"/>
                <a:cs typeface="Roboto Light"/>
                <a:sym typeface="Roboto Light"/>
              </a:rPr>
              <a:t>Google Certifications</a:t>
            </a:r>
            <a:endParaRPr>
              <a:solidFill>
                <a:srgbClr val="58595B"/>
              </a:solidFill>
              <a:latin typeface="Roboto Light"/>
              <a:ea typeface="Roboto Light"/>
              <a:cs typeface="Roboto Light"/>
              <a:sym typeface="Roboto Light"/>
            </a:endParaRPr>
          </a:p>
          <a:p>
            <a:pPr indent="-106560" lvl="0" marL="225623" marR="0" rtl="0" algn="l">
              <a:spcBef>
                <a:spcPts val="150"/>
              </a:spcBef>
              <a:spcAft>
                <a:spcPts val="0"/>
              </a:spcAft>
              <a:buClr>
                <a:srgbClr val="58595B"/>
              </a:buClr>
              <a:buSzPts val="1400"/>
              <a:buFont typeface="Roboto Light"/>
              <a:buChar char="•"/>
            </a:pPr>
            <a:r>
              <a:rPr lang="en-US">
                <a:solidFill>
                  <a:srgbClr val="58595B"/>
                </a:solidFill>
                <a:latin typeface="Roboto Light"/>
                <a:ea typeface="Roboto Light"/>
                <a:cs typeface="Roboto Light"/>
                <a:sym typeface="Roboto Light"/>
              </a:rPr>
              <a:t>Unity Programmer or Developer</a:t>
            </a:r>
            <a:endParaRPr>
              <a:solidFill>
                <a:srgbClr val="58595B"/>
              </a:solidFill>
              <a:latin typeface="Roboto Light"/>
              <a:ea typeface="Roboto Light"/>
              <a:cs typeface="Roboto Light"/>
              <a:sym typeface="Roboto Light"/>
            </a:endParaRPr>
          </a:p>
          <a:p>
            <a:pPr indent="-106560" lvl="0" marL="225623" marR="0" rtl="0" algn="l">
              <a:spcBef>
                <a:spcPts val="145"/>
              </a:spcBef>
              <a:spcAft>
                <a:spcPts val="0"/>
              </a:spcAft>
              <a:buClr>
                <a:srgbClr val="58595B"/>
              </a:buClr>
              <a:buSzPts val="1400"/>
              <a:buFont typeface="Roboto Light"/>
              <a:buChar char="•"/>
            </a:pPr>
            <a:r>
              <a:rPr lang="en-US" sz="1400">
                <a:solidFill>
                  <a:srgbClr val="58595B"/>
                </a:solidFill>
                <a:latin typeface="Roboto Light"/>
                <a:ea typeface="Roboto Light"/>
                <a:cs typeface="Roboto Light"/>
                <a:sym typeface="Roboto Light"/>
              </a:rPr>
              <a:t>TestOut PC Pro, Network Pro</a:t>
            </a:r>
            <a:endParaRPr sz="1400">
              <a:solidFill>
                <a:schemeClr val="dk1"/>
              </a:solidFill>
              <a:latin typeface="Roboto Light"/>
              <a:ea typeface="Roboto Light"/>
              <a:cs typeface="Roboto Light"/>
              <a:sym typeface="Roboto Light"/>
            </a:endParaRPr>
          </a:p>
        </p:txBody>
      </p:sp>
      <p:sp>
        <p:nvSpPr>
          <p:cNvPr id="292" name="Google Shape;292;p9"/>
          <p:cNvSpPr/>
          <p:nvPr/>
        </p:nvSpPr>
        <p:spPr>
          <a:xfrm>
            <a:off x="8808557" y="1416708"/>
            <a:ext cx="3069574" cy="3230323"/>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93" name="Google Shape;293;p9"/>
          <p:cNvSpPr txBox="1"/>
          <p:nvPr>
            <p:ph type="title"/>
          </p:nvPr>
        </p:nvSpPr>
        <p:spPr>
          <a:xfrm>
            <a:off x="194340" y="534851"/>
            <a:ext cx="3414761" cy="1400393"/>
          </a:xfrm>
          <a:prstGeom prst="rect">
            <a:avLst/>
          </a:prstGeom>
          <a:noFill/>
          <a:ln>
            <a:noFill/>
          </a:ln>
        </p:spPr>
        <p:txBody>
          <a:bodyPr anchorCtr="0" anchor="t" bIns="0" lIns="0" spcFirstLastPara="1" rIns="0" wrap="square" tIns="11900">
            <a:spAutoFit/>
          </a:bodyPr>
          <a:lstStyle/>
          <a:p>
            <a:pPr indent="0" lvl="0" marL="11906" rtl="0" algn="l">
              <a:lnSpc>
                <a:spcPct val="100000"/>
              </a:lnSpc>
              <a:spcBef>
                <a:spcPts val="0"/>
              </a:spcBef>
              <a:spcAft>
                <a:spcPts val="0"/>
              </a:spcAft>
              <a:buClr>
                <a:srgbClr val="F04E2F"/>
              </a:buClr>
              <a:buSzPts val="4400"/>
              <a:buFont typeface="Roboto Light"/>
              <a:buNone/>
            </a:pPr>
            <a:r>
              <a:rPr lang="en-US">
                <a:solidFill>
                  <a:srgbClr val="F04E2F"/>
                </a:solidFill>
                <a:latin typeface="Roboto Light"/>
                <a:ea typeface="Roboto Light"/>
                <a:cs typeface="Roboto Light"/>
                <a:sym typeface="Roboto Light"/>
              </a:rPr>
              <a:t>I.T. </a:t>
            </a:r>
            <a:r>
              <a:rPr b="0" lang="en-US">
                <a:solidFill>
                  <a:srgbClr val="F04E2F"/>
                </a:solidFill>
                <a:latin typeface="Roboto Light"/>
                <a:ea typeface="Roboto Light"/>
                <a:cs typeface="Roboto Light"/>
                <a:sym typeface="Roboto Light"/>
              </a:rPr>
              <a:t>&amp; </a:t>
            </a:r>
            <a:r>
              <a:rPr lang="en-US">
                <a:solidFill>
                  <a:srgbClr val="F04E2F"/>
                </a:solidFill>
                <a:latin typeface="Roboto Light"/>
                <a:ea typeface="Roboto Light"/>
                <a:cs typeface="Roboto Light"/>
                <a:sym typeface="Roboto Light"/>
              </a:rPr>
              <a:t>STEAM Pathway </a:t>
            </a:r>
            <a:endParaRPr/>
          </a:p>
        </p:txBody>
      </p:sp>
      <p:sp>
        <p:nvSpPr>
          <p:cNvPr id="294" name="Google Shape;294;p9"/>
          <p:cNvSpPr/>
          <p:nvPr/>
        </p:nvSpPr>
        <p:spPr>
          <a:xfrm>
            <a:off x="8670293" y="5359555"/>
            <a:ext cx="806993" cy="761458"/>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95" name="Google Shape;295;p9"/>
          <p:cNvSpPr/>
          <p:nvPr/>
        </p:nvSpPr>
        <p:spPr>
          <a:xfrm>
            <a:off x="9566550" y="5521461"/>
            <a:ext cx="1082738" cy="437648"/>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96" name="Google Shape;296;p9"/>
          <p:cNvSpPr/>
          <p:nvPr/>
        </p:nvSpPr>
        <p:spPr>
          <a:xfrm>
            <a:off x="10821898" y="5539469"/>
            <a:ext cx="1026785" cy="419635"/>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97" name="Google Shape;297;p9"/>
          <p:cNvSpPr/>
          <p:nvPr/>
        </p:nvSpPr>
        <p:spPr>
          <a:xfrm>
            <a:off x="5773787" y="5583069"/>
            <a:ext cx="892800" cy="3390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98" name="Google Shape;298;p9"/>
          <p:cNvSpPr/>
          <p:nvPr/>
        </p:nvSpPr>
        <p:spPr>
          <a:xfrm>
            <a:off x="6715760" y="5611947"/>
            <a:ext cx="1004400" cy="2811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sp>
        <p:nvSpPr>
          <p:cNvPr id="299" name="Google Shape;299;p9"/>
          <p:cNvSpPr/>
          <p:nvPr/>
        </p:nvSpPr>
        <p:spPr>
          <a:xfrm>
            <a:off x="7845571" y="5452270"/>
            <a:ext cx="699300" cy="5655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687">
              <a:solidFill>
                <a:schemeClr val="dk1"/>
              </a:solidFill>
              <a:latin typeface="Calibri"/>
              <a:ea typeface="Calibri"/>
              <a:cs typeface="Calibri"/>
              <a:sym typeface="Calibri"/>
            </a:endParaRPr>
          </a:p>
        </p:txBody>
      </p:sp>
      <p:pic>
        <p:nvPicPr>
          <p:cNvPr descr="A screenshot of a cell phone&#10;&#10;Description generated with high confidence" id="300" name="Google Shape;300;p9"/>
          <p:cNvPicPr preferRelativeResize="0"/>
          <p:nvPr/>
        </p:nvPicPr>
        <p:blipFill rotWithShape="1">
          <a:blip r:embed="rId10">
            <a:alphaModFix/>
          </a:blip>
          <a:srcRect b="0" l="0" r="0" t="0"/>
          <a:stretch/>
        </p:blipFill>
        <p:spPr>
          <a:xfrm>
            <a:off x="8808558" y="1416708"/>
            <a:ext cx="3067181" cy="3230323"/>
          </a:xfrm>
          <a:prstGeom prst="rect">
            <a:avLst/>
          </a:prstGeom>
          <a:noFill/>
          <a:ln>
            <a:noFill/>
          </a:ln>
        </p:spPr>
      </p:pic>
      <p:pic>
        <p:nvPicPr>
          <p:cNvPr id="301" name="Google Shape;301;p9"/>
          <p:cNvPicPr preferRelativeResize="0"/>
          <p:nvPr/>
        </p:nvPicPr>
        <p:blipFill rotWithShape="1">
          <a:blip r:embed="rId11">
            <a:alphaModFix/>
          </a:blip>
          <a:srcRect b="0" l="0" r="0" t="0"/>
          <a:stretch/>
        </p:blipFill>
        <p:spPr>
          <a:xfrm>
            <a:off x="126799" y="2256331"/>
            <a:ext cx="5462469" cy="3702773"/>
          </a:xfrm>
          <a:prstGeom prst="rect">
            <a:avLst/>
          </a:prstGeom>
          <a:noFill/>
          <a:ln>
            <a:noFill/>
          </a:ln>
        </p:spPr>
      </p:pic>
      <p:pic>
        <p:nvPicPr>
          <p:cNvPr descr="A picture containing text&#10;&#10;Description automatically generated" id="302" name="Google Shape;302;p9"/>
          <p:cNvPicPr preferRelativeResize="0"/>
          <p:nvPr/>
        </p:nvPicPr>
        <p:blipFill rotWithShape="1">
          <a:blip r:embed="rId12">
            <a:alphaModFix/>
          </a:blip>
          <a:srcRect b="0" l="0" r="0" t="0"/>
          <a:stretch/>
        </p:blipFill>
        <p:spPr>
          <a:xfrm>
            <a:off x="8024935" y="5978286"/>
            <a:ext cx="4167065" cy="87971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Workforce Excellen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2019-09-30T14:30:03Z</dcterms:created>
  <dc:creator>Grobbel, Sarah L</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0x01010074574A1FE5753C479FF083B44B72D4C6</vt:lpwstr>
  </property>
</Properties>
</file>