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56" r:id="rId5"/>
    <p:sldMasterId id="2147483684" r:id="rId6"/>
    <p:sldMasterId id="2147483886" r:id="rId7"/>
    <p:sldMasterId id="2147483648" r:id="rId8"/>
  </p:sldMasterIdLst>
  <p:notesMasterIdLst>
    <p:notesMasterId r:id="rId17"/>
  </p:notesMasterIdLst>
  <p:handoutMasterIdLst>
    <p:handoutMasterId r:id="rId18"/>
  </p:handoutMasterIdLst>
  <p:sldIdLst>
    <p:sldId id="317" r:id="rId9"/>
    <p:sldId id="326" r:id="rId10"/>
    <p:sldId id="298" r:id="rId11"/>
    <p:sldId id="1556" r:id="rId12"/>
    <p:sldId id="101321" r:id="rId13"/>
    <p:sldId id="101322" r:id="rId14"/>
    <p:sldId id="272" r:id="rId15"/>
    <p:sldId id="101324" r:id="rId16"/>
  </p:sldIdLst>
  <p:sldSz cx="12192000" cy="6858000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Industry Black" panose="00000900000000000000" pitchFamily="50" charset="0"/>
      <p:bold r:id="rId24"/>
      <p:boldItalic r:id="rId25"/>
    </p:embeddedFont>
    <p:embeddedFont>
      <p:font typeface="Industry Bold" panose="00000800000000000000" pitchFamily="50" charset="0"/>
      <p:bold r:id="rId26"/>
      <p:boldItalic r:id="rId27"/>
    </p:embeddedFont>
    <p:embeddedFont>
      <p:font typeface="Industry Book" panose="00000500000000000000" pitchFamily="50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42" autoAdjust="0"/>
    <p:restoredTop sz="96224" autoAdjust="0"/>
  </p:normalViewPr>
  <p:slideViewPr>
    <p:cSldViewPr>
      <p:cViewPr varScale="1">
        <p:scale>
          <a:sx n="91" d="100"/>
          <a:sy n="91" d="100"/>
        </p:scale>
        <p:origin x="108" y="3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notesViewPr>
    <p:cSldViewPr>
      <p:cViewPr varScale="1">
        <p:scale>
          <a:sx n="90" d="100"/>
          <a:sy n="90" d="100"/>
        </p:scale>
        <p:origin x="2316" y="72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9" Type="http://schemas.openxmlformats.org/officeDocument/2006/relationships/font" Target="fonts/font11.fntdata"/><Relationship Id="rId16" Type="http://schemas.openxmlformats.org/officeDocument/2006/relationships/slide" Target="slides/slide8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2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33425-955D-4CB2-9578-7E0BD04A47E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6E72A-499E-4F78-B09D-D29D9C0F8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11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F9699-F528-4758-8356-0FF722346913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4C7BA-69E5-4DB9-A514-7921A59A2A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40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4C7BA-69E5-4DB9-A514-7921A59A2A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28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FBF1A-8774-4ACC-9F3C-FFD243238F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04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4C7BA-69E5-4DB9-A514-7921A59A2A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15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A4C7BA-69E5-4DB9-A514-7921A59A2A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68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60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955FA4-D6D1-4E10-9266-BD331A693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8048"/>
            <a:ext cx="12192000" cy="34259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604000"/>
            <a:ext cx="12192000" cy="254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73"/>
            <a:endParaRPr lang="en-US" sz="2167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453226-45D3-4F48-B3F4-A2BB9C3E290F}"/>
              </a:ext>
            </a:extLst>
          </p:cNvPr>
          <p:cNvSpPr/>
          <p:nvPr/>
        </p:nvSpPr>
        <p:spPr>
          <a:xfrm>
            <a:off x="0" y="6604000"/>
            <a:ext cx="12192000" cy="254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73"/>
            <a:endParaRPr lang="en-US" sz="2167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434D88-C724-4054-9C8E-931768F76FD8}"/>
              </a:ext>
            </a:extLst>
          </p:cNvPr>
          <p:cNvSpPr/>
          <p:nvPr userDrawn="1"/>
        </p:nvSpPr>
        <p:spPr>
          <a:xfrm>
            <a:off x="0" y="6604000"/>
            <a:ext cx="12192000" cy="254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73"/>
            <a:endParaRPr lang="en-US" sz="2167">
              <a:solidFill>
                <a:srgbClr val="FFFFFF"/>
              </a:solidFill>
            </a:endParaRP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016000" y="5043757"/>
            <a:ext cx="10523538" cy="1013873"/>
          </a:xfrm>
          <a:prstGeom prst="rect">
            <a:avLst/>
          </a:prstGeom>
        </p:spPr>
        <p:txBody>
          <a:bodyPr anchor="ctr"/>
          <a:lstStyle>
            <a:lvl1pPr marL="0" indent="0" algn="l" defTabSz="1088473" rtl="0" eaLnBrk="1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3600" b="1" kern="1200" cap="all" baseline="0" dirty="0" smtClean="0">
                <a:solidFill>
                  <a:schemeClr val="bg1"/>
                </a:solidFill>
                <a:latin typeface="Industry Bold" panose="00000800000000000000" pitchFamily="50" charset="0"/>
                <a:ea typeface="+mj-ea"/>
                <a:cs typeface="Arial" panose="020B0604020202020204" pitchFamily="34" charset="0"/>
              </a:defRPr>
            </a:lvl1pPr>
            <a:lvl2pPr marL="0" indent="0">
              <a:lnSpc>
                <a:spcPts val="1667"/>
              </a:lnSpc>
              <a:spcBef>
                <a:spcPts val="250"/>
              </a:spcBef>
              <a:spcAft>
                <a:spcPts val="0"/>
              </a:spcAft>
              <a:buFontTx/>
              <a:buNone/>
              <a:defRPr sz="1800" i="0" cap="all" baseline="0">
                <a:solidFill>
                  <a:schemeClr val="bg1"/>
                </a:solidFill>
                <a:latin typeface="Industry Book" panose="00000500000000000000" pitchFamily="50" charset="0"/>
              </a:defRPr>
            </a:lvl2pPr>
            <a:lvl3pPr marL="761970" indent="0">
              <a:buFontTx/>
              <a:buNone/>
              <a:defRPr/>
            </a:lvl3pPr>
            <a:lvl4pPr marL="1142954" indent="0">
              <a:buFontTx/>
              <a:buNone/>
              <a:defRPr/>
            </a:lvl4pPr>
            <a:lvl5pPr marL="1523939" indent="0">
              <a:buFontTx/>
              <a:buNone/>
              <a:defRPr/>
            </a:lvl5pPr>
          </a:lstStyle>
          <a:p>
            <a:pPr lvl="0"/>
            <a:r>
              <a:rPr lang="en-US" dirty="0"/>
              <a:t>PRESENTATION TITLE IN ALL CAPS </a:t>
            </a:r>
          </a:p>
          <a:p>
            <a:pPr lvl="1"/>
            <a:r>
              <a:rPr lang="en-US" dirty="0"/>
              <a:t>PRESENTER NAME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003D38-A58A-444B-B760-91FBC91CE05A}"/>
              </a:ext>
            </a:extLst>
          </p:cNvPr>
          <p:cNvCxnSpPr>
            <a:cxnSpLocks/>
          </p:cNvCxnSpPr>
          <p:nvPr/>
        </p:nvCxnSpPr>
        <p:spPr>
          <a:xfrm>
            <a:off x="889000" y="5024438"/>
            <a:ext cx="0" cy="1050131"/>
          </a:xfrm>
          <a:prstGeom prst="line">
            <a:avLst/>
          </a:prstGeom>
          <a:ln w="57150">
            <a:solidFill>
              <a:srgbClr val="FFD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0AC8B655-E113-4AA4-A5F1-ECEAB24928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687"/>
            <a:ext cx="2529627" cy="10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0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E04A028-D3C5-4F87-8BC9-C7D13A66928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8641" y="1160463"/>
            <a:ext cx="11092497" cy="17566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2BB87BB-7911-4953-B62E-78B900049E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11092497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EAD26343-0F7F-4530-B5E8-1BFA7FCAA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B23F5D-616F-4B4A-9889-2F6D07C5D58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8641" y="4228436"/>
            <a:ext cx="11092497" cy="17566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47A18D8-43D5-466F-BC90-7433E68AAC2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8641" y="3328323"/>
            <a:ext cx="11092497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697D09-FD9A-44E2-825D-3E435DD0F649}"/>
              </a:ext>
            </a:extLst>
          </p:cNvPr>
          <p:cNvCxnSpPr>
            <a:cxnSpLocks/>
          </p:cNvCxnSpPr>
          <p:nvPr/>
        </p:nvCxnSpPr>
        <p:spPr>
          <a:xfrm>
            <a:off x="434735" y="3328323"/>
            <a:ext cx="0" cy="700088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3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9A49527-4585-458F-9D9E-CFAE7711EF0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21589" y="1"/>
            <a:ext cx="4570412" cy="63448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78D71E6-4482-46E4-AB56-DB29EED2E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6524308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2B5398C5-3FD9-41FF-8FD5-4BAE36C9A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74A1D-A374-4FDE-ACAB-A703E69CE26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9275" y="1160463"/>
            <a:ext cx="6518275" cy="482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02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95BE1E68-6C0B-4EBB-A581-1428AA33A57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621588" y="0"/>
            <a:ext cx="4570412" cy="31254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ECC08517-7370-4C69-A9A3-529EA76CDCB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621588" y="3213020"/>
            <a:ext cx="4570412" cy="3125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B7887AF-0214-4A28-83C4-4E9A43A15C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6524307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A92C46A2-7213-48FD-969F-6B4A89244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C4CAA44-E84B-4268-9E9F-E8323C96E8E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9275" y="1160463"/>
            <a:ext cx="6518275" cy="482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49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496369F-F9AB-4705-9755-15ED6E503B3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21587" y="0"/>
            <a:ext cx="4570412" cy="20536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95BE1E68-6C0B-4EBB-A581-1428AA33A57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621588" y="2143602"/>
            <a:ext cx="4570412" cy="20536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ECC08517-7370-4C69-A9A3-529EA76CDCB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621588" y="4287202"/>
            <a:ext cx="4570412" cy="20537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531687F-68A4-469E-A7CA-C4706C3E9A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6524307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E163CFC4-A28A-4C27-8F0B-E34AC722F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3864BB3-95C8-44E9-AFE1-256901AE28B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9275" y="1160463"/>
            <a:ext cx="6518275" cy="482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02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4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Diagon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78B4519-F83B-4938-BA9F-0AE9EE9E54E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57846" y="0"/>
            <a:ext cx="5534154" cy="6340901"/>
          </a:xfrm>
          <a:custGeom>
            <a:avLst/>
            <a:gdLst>
              <a:gd name="connsiteX0" fmla="*/ 1556771 w 5534475"/>
              <a:gd name="connsiteY0" fmla="*/ 0 h 6341269"/>
              <a:gd name="connsiteX1" fmla="*/ 1854878 w 5534475"/>
              <a:gd name="connsiteY1" fmla="*/ 2522224 h 6341269"/>
              <a:gd name="connsiteX2" fmla="*/ 1854878 w 5534475"/>
              <a:gd name="connsiteY2" fmla="*/ 2522216 h 6341269"/>
              <a:gd name="connsiteX3" fmla="*/ 1556772 w 5534475"/>
              <a:gd name="connsiteY3" fmla="*/ 0 h 6341269"/>
              <a:gd name="connsiteX4" fmla="*/ 1854878 w 5534475"/>
              <a:gd name="connsiteY4" fmla="*/ 0 h 6341269"/>
              <a:gd name="connsiteX5" fmla="*/ 2446764 w 5534475"/>
              <a:gd name="connsiteY5" fmla="*/ 0 h 6341269"/>
              <a:gd name="connsiteX6" fmla="*/ 5534475 w 5534475"/>
              <a:gd name="connsiteY6" fmla="*/ 0 h 6341269"/>
              <a:gd name="connsiteX7" fmla="*/ 5534475 w 5534475"/>
              <a:gd name="connsiteY7" fmla="*/ 6341269 h 6341269"/>
              <a:gd name="connsiteX8" fmla="*/ 2446764 w 5534475"/>
              <a:gd name="connsiteY8" fmla="*/ 6341269 h 6341269"/>
              <a:gd name="connsiteX9" fmla="*/ 2306260 w 5534475"/>
              <a:gd name="connsiteY9" fmla="*/ 6341269 h 6341269"/>
              <a:gd name="connsiteX10" fmla="*/ 2306259 w 5534475"/>
              <a:gd name="connsiteY10" fmla="*/ 6341269 h 6341269"/>
              <a:gd name="connsiteX11" fmla="*/ 1854878 w 5534475"/>
              <a:gd name="connsiteY11" fmla="*/ 6341269 h 6341269"/>
              <a:gd name="connsiteX12" fmla="*/ 0 w 5534475"/>
              <a:gd name="connsiteY12" fmla="*/ 6341269 h 6341269"/>
              <a:gd name="connsiteX0" fmla="*/ 1556771 w 5534475"/>
              <a:gd name="connsiteY0" fmla="*/ 0 h 6341269"/>
              <a:gd name="connsiteX1" fmla="*/ 1854878 w 5534475"/>
              <a:gd name="connsiteY1" fmla="*/ 2522224 h 6341269"/>
              <a:gd name="connsiteX2" fmla="*/ 1556772 w 5534475"/>
              <a:gd name="connsiteY2" fmla="*/ 0 h 6341269"/>
              <a:gd name="connsiteX3" fmla="*/ 1854878 w 5534475"/>
              <a:gd name="connsiteY3" fmla="*/ 0 h 6341269"/>
              <a:gd name="connsiteX4" fmla="*/ 2446764 w 5534475"/>
              <a:gd name="connsiteY4" fmla="*/ 0 h 6341269"/>
              <a:gd name="connsiteX5" fmla="*/ 5534475 w 5534475"/>
              <a:gd name="connsiteY5" fmla="*/ 0 h 6341269"/>
              <a:gd name="connsiteX6" fmla="*/ 5534475 w 5534475"/>
              <a:gd name="connsiteY6" fmla="*/ 6341269 h 6341269"/>
              <a:gd name="connsiteX7" fmla="*/ 2446764 w 5534475"/>
              <a:gd name="connsiteY7" fmla="*/ 6341269 h 6341269"/>
              <a:gd name="connsiteX8" fmla="*/ 2306260 w 5534475"/>
              <a:gd name="connsiteY8" fmla="*/ 6341269 h 6341269"/>
              <a:gd name="connsiteX9" fmla="*/ 2306259 w 5534475"/>
              <a:gd name="connsiteY9" fmla="*/ 6341269 h 6341269"/>
              <a:gd name="connsiteX10" fmla="*/ 1854878 w 5534475"/>
              <a:gd name="connsiteY10" fmla="*/ 6341269 h 6341269"/>
              <a:gd name="connsiteX11" fmla="*/ 0 w 5534475"/>
              <a:gd name="connsiteY11" fmla="*/ 6341269 h 6341269"/>
              <a:gd name="connsiteX12" fmla="*/ 1556771 w 5534475"/>
              <a:gd name="connsiteY12" fmla="*/ 0 h 6341269"/>
              <a:gd name="connsiteX0" fmla="*/ 1556771 w 5534475"/>
              <a:gd name="connsiteY0" fmla="*/ 0 h 6341269"/>
              <a:gd name="connsiteX1" fmla="*/ 1556772 w 5534475"/>
              <a:gd name="connsiteY1" fmla="*/ 0 h 6341269"/>
              <a:gd name="connsiteX2" fmla="*/ 1854878 w 5534475"/>
              <a:gd name="connsiteY2" fmla="*/ 0 h 6341269"/>
              <a:gd name="connsiteX3" fmla="*/ 2446764 w 5534475"/>
              <a:gd name="connsiteY3" fmla="*/ 0 h 6341269"/>
              <a:gd name="connsiteX4" fmla="*/ 5534475 w 5534475"/>
              <a:gd name="connsiteY4" fmla="*/ 0 h 6341269"/>
              <a:gd name="connsiteX5" fmla="*/ 5534475 w 5534475"/>
              <a:gd name="connsiteY5" fmla="*/ 6341269 h 6341269"/>
              <a:gd name="connsiteX6" fmla="*/ 2446764 w 5534475"/>
              <a:gd name="connsiteY6" fmla="*/ 6341269 h 6341269"/>
              <a:gd name="connsiteX7" fmla="*/ 2306260 w 5534475"/>
              <a:gd name="connsiteY7" fmla="*/ 6341269 h 6341269"/>
              <a:gd name="connsiteX8" fmla="*/ 2306259 w 5534475"/>
              <a:gd name="connsiteY8" fmla="*/ 6341269 h 6341269"/>
              <a:gd name="connsiteX9" fmla="*/ 1854878 w 5534475"/>
              <a:gd name="connsiteY9" fmla="*/ 6341269 h 6341269"/>
              <a:gd name="connsiteX10" fmla="*/ 0 w 5534475"/>
              <a:gd name="connsiteY10" fmla="*/ 6341269 h 6341269"/>
              <a:gd name="connsiteX11" fmla="*/ 1556771 w 5534475"/>
              <a:gd name="connsiteY11" fmla="*/ 0 h 6341269"/>
              <a:gd name="connsiteX0" fmla="*/ 1556771 w 5534475"/>
              <a:gd name="connsiteY0" fmla="*/ 0 h 6341269"/>
              <a:gd name="connsiteX1" fmla="*/ 1556772 w 5534475"/>
              <a:gd name="connsiteY1" fmla="*/ 0 h 6341269"/>
              <a:gd name="connsiteX2" fmla="*/ 1854878 w 5534475"/>
              <a:gd name="connsiteY2" fmla="*/ 0 h 6341269"/>
              <a:gd name="connsiteX3" fmla="*/ 2446764 w 5534475"/>
              <a:gd name="connsiteY3" fmla="*/ 0 h 6341269"/>
              <a:gd name="connsiteX4" fmla="*/ 5534475 w 5534475"/>
              <a:gd name="connsiteY4" fmla="*/ 0 h 6341269"/>
              <a:gd name="connsiteX5" fmla="*/ 5534475 w 5534475"/>
              <a:gd name="connsiteY5" fmla="*/ 6341269 h 6341269"/>
              <a:gd name="connsiteX6" fmla="*/ 2306260 w 5534475"/>
              <a:gd name="connsiteY6" fmla="*/ 6341269 h 6341269"/>
              <a:gd name="connsiteX7" fmla="*/ 2306259 w 5534475"/>
              <a:gd name="connsiteY7" fmla="*/ 6341269 h 6341269"/>
              <a:gd name="connsiteX8" fmla="*/ 1854878 w 5534475"/>
              <a:gd name="connsiteY8" fmla="*/ 6341269 h 6341269"/>
              <a:gd name="connsiteX9" fmla="*/ 0 w 5534475"/>
              <a:gd name="connsiteY9" fmla="*/ 6341269 h 6341269"/>
              <a:gd name="connsiteX10" fmla="*/ 1556771 w 5534475"/>
              <a:gd name="connsiteY10" fmla="*/ 0 h 6341269"/>
              <a:gd name="connsiteX0" fmla="*/ 1556771 w 5534475"/>
              <a:gd name="connsiteY0" fmla="*/ 0 h 6341269"/>
              <a:gd name="connsiteX1" fmla="*/ 1556772 w 5534475"/>
              <a:gd name="connsiteY1" fmla="*/ 0 h 6341269"/>
              <a:gd name="connsiteX2" fmla="*/ 1854878 w 5534475"/>
              <a:gd name="connsiteY2" fmla="*/ 0 h 6341269"/>
              <a:gd name="connsiteX3" fmla="*/ 2446764 w 5534475"/>
              <a:gd name="connsiteY3" fmla="*/ 0 h 6341269"/>
              <a:gd name="connsiteX4" fmla="*/ 5534475 w 5534475"/>
              <a:gd name="connsiteY4" fmla="*/ 0 h 6341269"/>
              <a:gd name="connsiteX5" fmla="*/ 5534475 w 5534475"/>
              <a:gd name="connsiteY5" fmla="*/ 6341269 h 6341269"/>
              <a:gd name="connsiteX6" fmla="*/ 2306260 w 5534475"/>
              <a:gd name="connsiteY6" fmla="*/ 6341269 h 6341269"/>
              <a:gd name="connsiteX7" fmla="*/ 1854878 w 5534475"/>
              <a:gd name="connsiteY7" fmla="*/ 6341269 h 6341269"/>
              <a:gd name="connsiteX8" fmla="*/ 0 w 5534475"/>
              <a:gd name="connsiteY8" fmla="*/ 6341269 h 6341269"/>
              <a:gd name="connsiteX9" fmla="*/ 1556771 w 5534475"/>
              <a:gd name="connsiteY9" fmla="*/ 0 h 6341269"/>
              <a:gd name="connsiteX0" fmla="*/ 1556771 w 5534475"/>
              <a:gd name="connsiteY0" fmla="*/ 0 h 6341269"/>
              <a:gd name="connsiteX1" fmla="*/ 1556772 w 5534475"/>
              <a:gd name="connsiteY1" fmla="*/ 0 h 6341269"/>
              <a:gd name="connsiteX2" fmla="*/ 1854878 w 5534475"/>
              <a:gd name="connsiteY2" fmla="*/ 0 h 6341269"/>
              <a:gd name="connsiteX3" fmla="*/ 2446764 w 5534475"/>
              <a:gd name="connsiteY3" fmla="*/ 0 h 6341269"/>
              <a:gd name="connsiteX4" fmla="*/ 5534475 w 5534475"/>
              <a:gd name="connsiteY4" fmla="*/ 0 h 6341269"/>
              <a:gd name="connsiteX5" fmla="*/ 5534475 w 5534475"/>
              <a:gd name="connsiteY5" fmla="*/ 6341269 h 6341269"/>
              <a:gd name="connsiteX6" fmla="*/ 2306260 w 5534475"/>
              <a:gd name="connsiteY6" fmla="*/ 6341269 h 6341269"/>
              <a:gd name="connsiteX7" fmla="*/ 0 w 5534475"/>
              <a:gd name="connsiteY7" fmla="*/ 6341269 h 6341269"/>
              <a:gd name="connsiteX8" fmla="*/ 1556771 w 5534475"/>
              <a:gd name="connsiteY8" fmla="*/ 0 h 6341269"/>
              <a:gd name="connsiteX0" fmla="*/ 1556771 w 5534475"/>
              <a:gd name="connsiteY0" fmla="*/ 0 h 6341269"/>
              <a:gd name="connsiteX1" fmla="*/ 1556772 w 5534475"/>
              <a:gd name="connsiteY1" fmla="*/ 0 h 6341269"/>
              <a:gd name="connsiteX2" fmla="*/ 1854878 w 5534475"/>
              <a:gd name="connsiteY2" fmla="*/ 0 h 6341269"/>
              <a:gd name="connsiteX3" fmla="*/ 2446764 w 5534475"/>
              <a:gd name="connsiteY3" fmla="*/ 0 h 6341269"/>
              <a:gd name="connsiteX4" fmla="*/ 5534475 w 5534475"/>
              <a:gd name="connsiteY4" fmla="*/ 0 h 6341269"/>
              <a:gd name="connsiteX5" fmla="*/ 5534475 w 5534475"/>
              <a:gd name="connsiteY5" fmla="*/ 6341269 h 6341269"/>
              <a:gd name="connsiteX6" fmla="*/ 0 w 5534475"/>
              <a:gd name="connsiteY6" fmla="*/ 6341269 h 6341269"/>
              <a:gd name="connsiteX7" fmla="*/ 1556771 w 5534475"/>
              <a:gd name="connsiteY7" fmla="*/ 0 h 6341269"/>
              <a:gd name="connsiteX0" fmla="*/ 1556771 w 5534475"/>
              <a:gd name="connsiteY0" fmla="*/ 0 h 6341269"/>
              <a:gd name="connsiteX1" fmla="*/ 1556772 w 5534475"/>
              <a:gd name="connsiteY1" fmla="*/ 0 h 6341269"/>
              <a:gd name="connsiteX2" fmla="*/ 1854878 w 5534475"/>
              <a:gd name="connsiteY2" fmla="*/ 0 h 6341269"/>
              <a:gd name="connsiteX3" fmla="*/ 5534475 w 5534475"/>
              <a:gd name="connsiteY3" fmla="*/ 0 h 6341269"/>
              <a:gd name="connsiteX4" fmla="*/ 5534475 w 5534475"/>
              <a:gd name="connsiteY4" fmla="*/ 6341269 h 6341269"/>
              <a:gd name="connsiteX5" fmla="*/ 0 w 5534475"/>
              <a:gd name="connsiteY5" fmla="*/ 6341269 h 6341269"/>
              <a:gd name="connsiteX6" fmla="*/ 1556771 w 5534475"/>
              <a:gd name="connsiteY6" fmla="*/ 0 h 6341269"/>
              <a:gd name="connsiteX0" fmla="*/ 1556771 w 5534475"/>
              <a:gd name="connsiteY0" fmla="*/ 0 h 6341269"/>
              <a:gd name="connsiteX1" fmla="*/ 1556772 w 5534475"/>
              <a:gd name="connsiteY1" fmla="*/ 0 h 6341269"/>
              <a:gd name="connsiteX2" fmla="*/ 1854878 w 5534475"/>
              <a:gd name="connsiteY2" fmla="*/ 0 h 6341269"/>
              <a:gd name="connsiteX3" fmla="*/ 5534475 w 5534475"/>
              <a:gd name="connsiteY3" fmla="*/ 0 h 6341269"/>
              <a:gd name="connsiteX4" fmla="*/ 5534475 w 5534475"/>
              <a:gd name="connsiteY4" fmla="*/ 6341269 h 6341269"/>
              <a:gd name="connsiteX5" fmla="*/ 0 w 5534475"/>
              <a:gd name="connsiteY5" fmla="*/ 6341269 h 6341269"/>
              <a:gd name="connsiteX6" fmla="*/ 1556771 w 5534475"/>
              <a:gd name="connsiteY6" fmla="*/ 0 h 6341269"/>
              <a:gd name="connsiteX0" fmla="*/ 1556771 w 5534475"/>
              <a:gd name="connsiteY0" fmla="*/ 0 h 6341269"/>
              <a:gd name="connsiteX1" fmla="*/ 1556772 w 5534475"/>
              <a:gd name="connsiteY1" fmla="*/ 0 h 6341269"/>
              <a:gd name="connsiteX2" fmla="*/ 1854878 w 5534475"/>
              <a:gd name="connsiteY2" fmla="*/ 0 h 6341269"/>
              <a:gd name="connsiteX3" fmla="*/ 5534475 w 5534475"/>
              <a:gd name="connsiteY3" fmla="*/ 0 h 6341269"/>
              <a:gd name="connsiteX4" fmla="*/ 5534475 w 5534475"/>
              <a:gd name="connsiteY4" fmla="*/ 6341269 h 6341269"/>
              <a:gd name="connsiteX5" fmla="*/ 0 w 5534475"/>
              <a:gd name="connsiteY5" fmla="*/ 6341269 h 6341269"/>
              <a:gd name="connsiteX6" fmla="*/ 1556771 w 5534475"/>
              <a:gd name="connsiteY6" fmla="*/ 0 h 6341269"/>
              <a:gd name="connsiteX0" fmla="*/ 1556771 w 5534475"/>
              <a:gd name="connsiteY0" fmla="*/ 0 h 6341269"/>
              <a:gd name="connsiteX1" fmla="*/ 1556772 w 5534475"/>
              <a:gd name="connsiteY1" fmla="*/ 0 h 6341269"/>
              <a:gd name="connsiteX2" fmla="*/ 5534475 w 5534475"/>
              <a:gd name="connsiteY2" fmla="*/ 0 h 6341269"/>
              <a:gd name="connsiteX3" fmla="*/ 5534475 w 5534475"/>
              <a:gd name="connsiteY3" fmla="*/ 6341269 h 6341269"/>
              <a:gd name="connsiteX4" fmla="*/ 0 w 5534475"/>
              <a:gd name="connsiteY4" fmla="*/ 6341269 h 6341269"/>
              <a:gd name="connsiteX5" fmla="*/ 1556771 w 5534475"/>
              <a:gd name="connsiteY5" fmla="*/ 0 h 634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34475" h="6341269">
                <a:moveTo>
                  <a:pt x="1556771" y="0"/>
                </a:moveTo>
                <a:lnTo>
                  <a:pt x="1556772" y="0"/>
                </a:lnTo>
                <a:lnTo>
                  <a:pt x="5534475" y="0"/>
                </a:lnTo>
                <a:lnTo>
                  <a:pt x="5534475" y="6341269"/>
                </a:lnTo>
                <a:lnTo>
                  <a:pt x="0" y="6341269"/>
                </a:lnTo>
                <a:lnTo>
                  <a:pt x="155677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495547A-5D92-46F8-B04F-7943DA0978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7122159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91F281F4-BB94-4730-A958-0DF3C1B43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DA219-B355-4FFC-A9AD-9BD94A7B4F6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50863" y="1160463"/>
            <a:ext cx="5868987" cy="482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64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Vertical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763000" y="-1"/>
            <a:ext cx="3429000" cy="63412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9DE417F-93C1-4489-A498-72976A7540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7665719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BF00BDE-5452-4181-A171-D38EB45C7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57B604-EFEE-4A2B-87C8-C692F1392F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0863" y="1160463"/>
            <a:ext cx="7669212" cy="482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01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3840" userDrawn="1">
          <p15:clr>
            <a:srgbClr val="FBAE40"/>
          </p15:clr>
        </p15:guide>
        <p15:guide id="4" pos="517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Horizontal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359340"/>
            <a:ext cx="12192000" cy="19815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D8CD17E-8957-40E4-898E-7F8EA5E24A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11094716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BBD9CAF9-4072-482A-A5D0-42072C229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18EF1-37B4-4F4A-998B-3A321AD441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0863" y="1160463"/>
            <a:ext cx="11091862" cy="284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260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52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12192000" cy="2984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4E29E421-5171-40C8-9FEF-D32A42D4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B14573-16EE-48EF-97FE-D1889744997A}"/>
              </a:ext>
            </a:extLst>
          </p:cNvPr>
          <p:cNvCxnSpPr>
            <a:cxnSpLocks/>
          </p:cNvCxnSpPr>
          <p:nvPr/>
        </p:nvCxnSpPr>
        <p:spPr>
          <a:xfrm>
            <a:off x="434735" y="3354737"/>
            <a:ext cx="0" cy="700088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71E6B17-CA93-4408-8A11-A54E01A02D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3354737"/>
            <a:ext cx="11094716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E14171FC-D8BD-40AB-B444-268204E77F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4254850"/>
            <a:ext cx="11091862" cy="1730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07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 Column and 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93E6E9C-F699-4BED-AB10-90CDD3ADDA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71431" y="4254849"/>
            <a:ext cx="5271926" cy="1730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BE0199AA-7634-4161-9C28-BB7BC1C634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A75F45-0C3F-45B6-98AA-3534AD0E81F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12192000" cy="298464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F98D00-4550-40B1-9A17-CF25E6A5ECC6}"/>
              </a:ext>
            </a:extLst>
          </p:cNvPr>
          <p:cNvCxnSpPr>
            <a:cxnSpLocks/>
          </p:cNvCxnSpPr>
          <p:nvPr/>
        </p:nvCxnSpPr>
        <p:spPr>
          <a:xfrm>
            <a:off x="434735" y="3354737"/>
            <a:ext cx="0" cy="700088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BB0AFB0-9431-45D1-97F0-563E21E9C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3354737"/>
            <a:ext cx="11092494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A6E11BA-BF52-42F5-AA03-198340EFA5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0863" y="4254850"/>
            <a:ext cx="5269705" cy="1730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59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ple Photos and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39ADD48-BDF7-44AA-9B16-EFB2A55F90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8641" y="260350"/>
            <a:ext cx="11094716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580936-478B-4C40-91BE-D875659DB7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49275" y="3568912"/>
            <a:ext cx="2063750" cy="2182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cap="all" baseline="0"/>
            </a:lvl1pPr>
            <a:lvl2pPr marL="137160">
              <a:defRPr sz="1400"/>
            </a:lvl2pPr>
            <a:lvl3pPr marL="365760" indent="-137160">
              <a:defRPr/>
            </a:lvl3pPr>
            <a:lvl4pPr>
              <a:spcBef>
                <a:spcPts val="1200"/>
              </a:spcBef>
              <a:defRPr sz="1400" b="0" cap="none" baseline="0"/>
            </a:lvl4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7CA81160-2C34-4A31-AD9C-FC09B757074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07650" y="3568912"/>
            <a:ext cx="2063041" cy="2182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cap="all" baseline="0"/>
            </a:lvl1pPr>
            <a:lvl2pPr marL="137160">
              <a:defRPr sz="1400"/>
            </a:lvl2pPr>
            <a:lvl3pPr marL="365760" indent="-137160">
              <a:defRPr/>
            </a:lvl3pPr>
            <a:lvl4pPr>
              <a:spcBef>
                <a:spcPts val="1200"/>
              </a:spcBef>
              <a:defRPr sz="1400" b="0" cap="none" baseline="0"/>
            </a:lvl4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99E694E-09DC-4E3F-BAA6-EA1D5CE25EA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64436" y="3568912"/>
            <a:ext cx="2062333" cy="2182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cap="all" baseline="0"/>
            </a:lvl1pPr>
            <a:lvl2pPr marL="137160">
              <a:defRPr sz="1400"/>
            </a:lvl2pPr>
            <a:lvl3pPr marL="365760" indent="-137160">
              <a:defRPr/>
            </a:lvl3pPr>
            <a:lvl4pPr>
              <a:spcBef>
                <a:spcPts val="1200"/>
              </a:spcBef>
              <a:defRPr sz="1400" b="0" cap="none" baseline="0"/>
            </a:lvl4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5BC0993-3FC0-41A4-A7CD-A0BBC35C6B8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9012" y="3568912"/>
            <a:ext cx="2062333" cy="2182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cap="all" baseline="0"/>
            </a:lvl1pPr>
            <a:lvl2pPr marL="137160">
              <a:defRPr sz="1400"/>
            </a:lvl2pPr>
            <a:lvl3pPr marL="365760" indent="-137160">
              <a:defRPr/>
            </a:lvl3pPr>
            <a:lvl4pPr>
              <a:spcBef>
                <a:spcPts val="1200"/>
              </a:spcBef>
              <a:defRPr sz="1400" b="0" cap="none" baseline="0"/>
            </a:lvl4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79E5BFA8-F99C-464F-914F-629CB0BACDA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573588" y="3568912"/>
            <a:ext cx="2065338" cy="2182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cap="all" baseline="0"/>
            </a:lvl1pPr>
            <a:lvl2pPr marL="137160">
              <a:defRPr sz="1400"/>
            </a:lvl2pPr>
            <a:lvl3pPr marL="365760" indent="-137160">
              <a:defRPr/>
            </a:lvl3pPr>
            <a:lvl4pPr>
              <a:spcBef>
                <a:spcPts val="1200"/>
              </a:spcBef>
              <a:defRPr sz="1400" b="0" cap="none" baseline="0"/>
            </a:lvl4pPr>
          </a:lstStyle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2A1C8FD9-D0EA-48BF-BFDE-D2269D860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AAF2F020-8C74-487A-BABF-82DFAFB459F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50863" y="1576405"/>
            <a:ext cx="2063750" cy="1828799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D85354C5-C2B7-47EB-B724-7C7BCE156CE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2806941" y="1576405"/>
            <a:ext cx="2063750" cy="1828799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1E3FC754-CA3E-43CA-AC18-C649838FD6D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5063019" y="1576405"/>
            <a:ext cx="2063750" cy="1828799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93EE9EC3-ED66-4F45-A188-260ED042AC1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319097" y="1576405"/>
            <a:ext cx="2063750" cy="1828799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095A7F8A-4FFB-4CC0-BFBA-AB1F7596B67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575176" y="1576405"/>
            <a:ext cx="2063750" cy="1828799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</p:spTree>
    <p:extLst>
      <p:ext uri="{BB962C8B-B14F-4D97-AF65-F5344CB8AC3E}">
        <p14:creationId xmlns:p14="http://schemas.microsoft.com/office/powerpoint/2010/main" val="38192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4735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photo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604000"/>
            <a:ext cx="12192000" cy="254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73"/>
            <a:endParaRPr lang="en-US" sz="2167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E4318-DE84-4F7C-A870-372573EFFF2E}"/>
              </a:ext>
            </a:extLst>
          </p:cNvPr>
          <p:cNvSpPr/>
          <p:nvPr/>
        </p:nvSpPr>
        <p:spPr>
          <a:xfrm>
            <a:off x="0" y="6604000"/>
            <a:ext cx="12192000" cy="254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73"/>
            <a:endParaRPr lang="en-US" sz="2167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ACC153-08ED-4672-8EF7-BD7ED6D39CE9}"/>
              </a:ext>
            </a:extLst>
          </p:cNvPr>
          <p:cNvCxnSpPr>
            <a:cxnSpLocks/>
          </p:cNvCxnSpPr>
          <p:nvPr/>
        </p:nvCxnSpPr>
        <p:spPr>
          <a:xfrm>
            <a:off x="889000" y="5024438"/>
            <a:ext cx="0" cy="1050131"/>
          </a:xfrm>
          <a:prstGeom prst="line">
            <a:avLst/>
          </a:prstGeom>
          <a:ln w="57150">
            <a:solidFill>
              <a:srgbClr val="FFD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EB18B45-CE22-42A6-921C-5CBF300C5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6000" y="5043757"/>
            <a:ext cx="10523538" cy="1013873"/>
          </a:xfrm>
          <a:prstGeom prst="rect">
            <a:avLst/>
          </a:prstGeom>
        </p:spPr>
        <p:txBody>
          <a:bodyPr anchor="ctr"/>
          <a:lstStyle>
            <a:lvl1pPr marL="0" indent="0" algn="l" defTabSz="1088473" rtl="0" eaLnBrk="1" latinLnBrk="0" hangingPunct="1">
              <a:lnSpc>
                <a:spcPts val="34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lang="en-US" sz="3600" b="1" kern="1200" cap="all" baseline="0" dirty="0" smtClean="0">
                <a:solidFill>
                  <a:schemeClr val="tx1"/>
                </a:solidFill>
                <a:latin typeface="Industry Bold" panose="00000800000000000000" pitchFamily="50" charset="0"/>
                <a:ea typeface="+mj-ea"/>
                <a:cs typeface="Arial" panose="020B0604020202020204" pitchFamily="34" charset="0"/>
              </a:defRPr>
            </a:lvl1pPr>
            <a:lvl2pPr marL="0" indent="0">
              <a:lnSpc>
                <a:spcPts val="1667"/>
              </a:lnSpc>
              <a:spcBef>
                <a:spcPts val="250"/>
              </a:spcBef>
              <a:spcAft>
                <a:spcPts val="0"/>
              </a:spcAft>
              <a:buFontTx/>
              <a:buNone/>
              <a:defRPr sz="1800" i="0" cap="all" baseline="0">
                <a:solidFill>
                  <a:schemeClr val="tx1"/>
                </a:solidFill>
                <a:latin typeface="Industry Book" panose="00000500000000000000" pitchFamily="50" charset="0"/>
              </a:defRPr>
            </a:lvl2pPr>
            <a:lvl3pPr marL="761970" indent="0">
              <a:buFontTx/>
              <a:buNone/>
              <a:defRPr/>
            </a:lvl3pPr>
            <a:lvl4pPr marL="1142954" indent="0">
              <a:buFontTx/>
              <a:buNone/>
              <a:defRPr/>
            </a:lvl4pPr>
            <a:lvl5pPr marL="1523939" indent="0">
              <a:buFontTx/>
              <a:buNone/>
              <a:defRPr/>
            </a:lvl5pPr>
          </a:lstStyle>
          <a:p>
            <a:pPr lvl="0"/>
            <a:r>
              <a:rPr lang="en-US" dirty="0"/>
              <a:t>PRESENTATION TITLE IN ALL CAPS </a:t>
            </a:r>
          </a:p>
          <a:p>
            <a:pPr lvl="1"/>
            <a:r>
              <a:rPr lang="en-US" dirty="0"/>
              <a:t>PRESENTER NAME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8E3D53-6DC4-4604-8EDB-2F178099EEDB}"/>
              </a:ext>
            </a:extLst>
          </p:cNvPr>
          <p:cNvSpPr/>
          <p:nvPr userDrawn="1"/>
        </p:nvSpPr>
        <p:spPr>
          <a:xfrm>
            <a:off x="0" y="6604000"/>
            <a:ext cx="12192000" cy="254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73"/>
            <a:endParaRPr lang="en-US" sz="2167">
              <a:solidFill>
                <a:srgbClr val="FFFFFF"/>
              </a:solidFill>
            </a:endParaRP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795CC49C-BBEC-4B5A-9A18-5F60E1E045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687"/>
            <a:ext cx="2529627" cy="10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ject: 1 Photo /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"/>
          <a:stretch/>
        </p:blipFill>
        <p:spPr>
          <a:xfrm>
            <a:off x="0" y="0"/>
            <a:ext cx="1219622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80645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EAC43235-5FCE-473A-9805-BF644791AB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15553" y="2032198"/>
            <a:ext cx="3206547" cy="2487613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2500"/>
              </a:lnSpc>
              <a:buNone/>
              <a:defRPr sz="2400" b="1" cap="all" spc="100" baseline="0">
                <a:solidFill>
                  <a:schemeClr val="bg1"/>
                </a:solidFill>
                <a:latin typeface="Industry Black" panose="00000900000000000000" pitchFamily="50" charset="0"/>
              </a:defRPr>
            </a:lvl1pPr>
            <a:lvl2pPr marL="0" indent="0">
              <a:spcBef>
                <a:spcPts val="0"/>
              </a:spcBef>
              <a:buNone/>
              <a:defRPr sz="1400" i="1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Project title</a:t>
            </a:r>
          </a:p>
          <a:p>
            <a:pPr lvl="1"/>
            <a:r>
              <a:rPr lang="en-US" dirty="0"/>
              <a:t>City, State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71C02CFE-A0C6-4C47-92BE-883879C48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607273-EB4B-4BB8-8F47-B376718AE730}"/>
              </a:ext>
            </a:extLst>
          </p:cNvPr>
          <p:cNvCxnSpPr>
            <a:cxnSpLocks/>
          </p:cNvCxnSpPr>
          <p:nvPr/>
        </p:nvCxnSpPr>
        <p:spPr>
          <a:xfrm flipH="1">
            <a:off x="8627430" y="1983168"/>
            <a:ext cx="179292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9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ject: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5DC4B-F98D-4E45-94E5-21D809AFD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9600"/>
            <a:ext cx="12192000" cy="24384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2CCCDB8-3700-4C43-9D2B-42A644C1F1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1" y="5353130"/>
            <a:ext cx="10983594" cy="9874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cap="all" spc="100" baseline="0">
                <a:solidFill>
                  <a:schemeClr val="bg1"/>
                </a:solidFill>
                <a:latin typeface="Industry Black" panose="00000900000000000000" pitchFamily="50" charset="0"/>
              </a:defRPr>
            </a:lvl1pPr>
            <a:lvl2pPr marL="0" indent="0">
              <a:spcBef>
                <a:spcPts val="0"/>
              </a:spcBef>
              <a:buNone/>
              <a:defRPr sz="1400" i="1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Project title</a:t>
            </a:r>
          </a:p>
          <a:p>
            <a:pPr lvl="1"/>
            <a:r>
              <a:rPr lang="en-US" dirty="0"/>
              <a:t>City, State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87EA624-13C1-48CC-97A2-AE3624B6A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1C20084-3B86-4556-A657-D250D700BF09}"/>
              </a:ext>
            </a:extLst>
          </p:cNvPr>
          <p:cNvCxnSpPr>
            <a:cxnSpLocks/>
          </p:cNvCxnSpPr>
          <p:nvPr/>
        </p:nvCxnSpPr>
        <p:spPr>
          <a:xfrm flipH="1">
            <a:off x="657728" y="5308273"/>
            <a:ext cx="179292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48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ject: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6">
            <a:extLst>
              <a:ext uri="{FF2B5EF4-FFF2-40B4-BE49-F238E27FC236}">
                <a16:creationId xmlns:a16="http://schemas.microsoft.com/office/drawing/2014/main" id="{EF038C6D-E6B4-42FD-BEEB-19BE08FF605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00608" y="0"/>
            <a:ext cx="6891392" cy="6858000"/>
          </a:xfrm>
          <a:custGeom>
            <a:avLst/>
            <a:gdLst>
              <a:gd name="connsiteX0" fmla="*/ 1683628 w 6891392"/>
              <a:gd name="connsiteY0" fmla="*/ 0 h 6858000"/>
              <a:gd name="connsiteX1" fmla="*/ 2430401 w 6891392"/>
              <a:gd name="connsiteY1" fmla="*/ 6318298 h 6858000"/>
              <a:gd name="connsiteX2" fmla="*/ 2430401 w 6891392"/>
              <a:gd name="connsiteY2" fmla="*/ 6318289 h 6858000"/>
              <a:gd name="connsiteX3" fmla="*/ 1683629 w 6891392"/>
              <a:gd name="connsiteY3" fmla="*/ 0 h 6858000"/>
              <a:gd name="connsiteX4" fmla="*/ 2646144 w 6891392"/>
              <a:gd name="connsiteY4" fmla="*/ 0 h 6858000"/>
              <a:gd name="connsiteX5" fmla="*/ 2646144 w 6891392"/>
              <a:gd name="connsiteY5" fmla="*/ 1 h 6858000"/>
              <a:gd name="connsiteX6" fmla="*/ 6891392 w 6891392"/>
              <a:gd name="connsiteY6" fmla="*/ 1 h 6858000"/>
              <a:gd name="connsiteX7" fmla="*/ 6891392 w 6891392"/>
              <a:gd name="connsiteY7" fmla="*/ 6858000 h 6858000"/>
              <a:gd name="connsiteX8" fmla="*/ 2430401 w 6891392"/>
              <a:gd name="connsiteY8" fmla="*/ 6858000 h 6858000"/>
              <a:gd name="connsiteX9" fmla="*/ 0 w 6891392"/>
              <a:gd name="connsiteY9" fmla="*/ 6858000 h 6858000"/>
              <a:gd name="connsiteX0" fmla="*/ 1683628 w 6891392"/>
              <a:gd name="connsiteY0" fmla="*/ 0 h 6858000"/>
              <a:gd name="connsiteX1" fmla="*/ 2430401 w 6891392"/>
              <a:gd name="connsiteY1" fmla="*/ 6318298 h 6858000"/>
              <a:gd name="connsiteX2" fmla="*/ 1683629 w 6891392"/>
              <a:gd name="connsiteY2" fmla="*/ 0 h 6858000"/>
              <a:gd name="connsiteX3" fmla="*/ 2646144 w 6891392"/>
              <a:gd name="connsiteY3" fmla="*/ 0 h 6858000"/>
              <a:gd name="connsiteX4" fmla="*/ 2646144 w 6891392"/>
              <a:gd name="connsiteY4" fmla="*/ 1 h 6858000"/>
              <a:gd name="connsiteX5" fmla="*/ 6891392 w 6891392"/>
              <a:gd name="connsiteY5" fmla="*/ 1 h 6858000"/>
              <a:gd name="connsiteX6" fmla="*/ 6891392 w 6891392"/>
              <a:gd name="connsiteY6" fmla="*/ 6858000 h 6858000"/>
              <a:gd name="connsiteX7" fmla="*/ 2430401 w 6891392"/>
              <a:gd name="connsiteY7" fmla="*/ 6858000 h 6858000"/>
              <a:gd name="connsiteX8" fmla="*/ 0 w 6891392"/>
              <a:gd name="connsiteY8" fmla="*/ 6858000 h 6858000"/>
              <a:gd name="connsiteX9" fmla="*/ 1683628 w 6891392"/>
              <a:gd name="connsiteY9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2646144 w 6891392"/>
              <a:gd name="connsiteY3" fmla="*/ 1 h 6858000"/>
              <a:gd name="connsiteX4" fmla="*/ 6891392 w 6891392"/>
              <a:gd name="connsiteY4" fmla="*/ 1 h 6858000"/>
              <a:gd name="connsiteX5" fmla="*/ 6891392 w 6891392"/>
              <a:gd name="connsiteY5" fmla="*/ 6858000 h 6858000"/>
              <a:gd name="connsiteX6" fmla="*/ 2430401 w 6891392"/>
              <a:gd name="connsiteY6" fmla="*/ 6858000 h 6858000"/>
              <a:gd name="connsiteX7" fmla="*/ 0 w 6891392"/>
              <a:gd name="connsiteY7" fmla="*/ 6858000 h 6858000"/>
              <a:gd name="connsiteX8" fmla="*/ 1683628 w 6891392"/>
              <a:gd name="connsiteY8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2646144 w 6891392"/>
              <a:gd name="connsiteY3" fmla="*/ 1 h 6858000"/>
              <a:gd name="connsiteX4" fmla="*/ 6891392 w 6891392"/>
              <a:gd name="connsiteY4" fmla="*/ 1 h 6858000"/>
              <a:gd name="connsiteX5" fmla="*/ 6891392 w 6891392"/>
              <a:gd name="connsiteY5" fmla="*/ 6858000 h 6858000"/>
              <a:gd name="connsiteX6" fmla="*/ 2430401 w 6891392"/>
              <a:gd name="connsiteY6" fmla="*/ 6858000 h 6858000"/>
              <a:gd name="connsiteX7" fmla="*/ 0 w 6891392"/>
              <a:gd name="connsiteY7" fmla="*/ 6858000 h 6858000"/>
              <a:gd name="connsiteX8" fmla="*/ 1683628 w 6891392"/>
              <a:gd name="connsiteY8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2646144 w 6891392"/>
              <a:gd name="connsiteY3" fmla="*/ 1 h 6858000"/>
              <a:gd name="connsiteX4" fmla="*/ 6891392 w 6891392"/>
              <a:gd name="connsiteY4" fmla="*/ 1 h 6858000"/>
              <a:gd name="connsiteX5" fmla="*/ 6891392 w 6891392"/>
              <a:gd name="connsiteY5" fmla="*/ 6858000 h 6858000"/>
              <a:gd name="connsiteX6" fmla="*/ 2430401 w 6891392"/>
              <a:gd name="connsiteY6" fmla="*/ 6858000 h 6858000"/>
              <a:gd name="connsiteX7" fmla="*/ 0 w 6891392"/>
              <a:gd name="connsiteY7" fmla="*/ 6858000 h 6858000"/>
              <a:gd name="connsiteX8" fmla="*/ 1683628 w 6891392"/>
              <a:gd name="connsiteY8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2646144 w 6891392"/>
              <a:gd name="connsiteY3" fmla="*/ 1 h 6858000"/>
              <a:gd name="connsiteX4" fmla="*/ 6891392 w 6891392"/>
              <a:gd name="connsiteY4" fmla="*/ 1 h 6858000"/>
              <a:gd name="connsiteX5" fmla="*/ 6891392 w 6891392"/>
              <a:gd name="connsiteY5" fmla="*/ 6858000 h 6858000"/>
              <a:gd name="connsiteX6" fmla="*/ 2430401 w 6891392"/>
              <a:gd name="connsiteY6" fmla="*/ 6858000 h 6858000"/>
              <a:gd name="connsiteX7" fmla="*/ 0 w 6891392"/>
              <a:gd name="connsiteY7" fmla="*/ 6858000 h 6858000"/>
              <a:gd name="connsiteX8" fmla="*/ 1683628 w 6891392"/>
              <a:gd name="connsiteY8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2646144 w 6891392"/>
              <a:gd name="connsiteY3" fmla="*/ 1 h 6858000"/>
              <a:gd name="connsiteX4" fmla="*/ 6891392 w 6891392"/>
              <a:gd name="connsiteY4" fmla="*/ 1 h 6858000"/>
              <a:gd name="connsiteX5" fmla="*/ 6891392 w 6891392"/>
              <a:gd name="connsiteY5" fmla="*/ 6858000 h 6858000"/>
              <a:gd name="connsiteX6" fmla="*/ 2430401 w 6891392"/>
              <a:gd name="connsiteY6" fmla="*/ 6858000 h 6858000"/>
              <a:gd name="connsiteX7" fmla="*/ 0 w 6891392"/>
              <a:gd name="connsiteY7" fmla="*/ 6858000 h 6858000"/>
              <a:gd name="connsiteX8" fmla="*/ 1683628 w 6891392"/>
              <a:gd name="connsiteY8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6891392 w 6891392"/>
              <a:gd name="connsiteY3" fmla="*/ 1 h 6858000"/>
              <a:gd name="connsiteX4" fmla="*/ 6891392 w 6891392"/>
              <a:gd name="connsiteY4" fmla="*/ 6858000 h 6858000"/>
              <a:gd name="connsiteX5" fmla="*/ 2430401 w 6891392"/>
              <a:gd name="connsiteY5" fmla="*/ 6858000 h 6858000"/>
              <a:gd name="connsiteX6" fmla="*/ 0 w 6891392"/>
              <a:gd name="connsiteY6" fmla="*/ 6858000 h 6858000"/>
              <a:gd name="connsiteX7" fmla="*/ 1683628 w 6891392"/>
              <a:gd name="connsiteY7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6891392 w 6891392"/>
              <a:gd name="connsiteY3" fmla="*/ 1 h 6858000"/>
              <a:gd name="connsiteX4" fmla="*/ 6891392 w 6891392"/>
              <a:gd name="connsiteY4" fmla="*/ 6858000 h 6858000"/>
              <a:gd name="connsiteX5" fmla="*/ 2430401 w 6891392"/>
              <a:gd name="connsiteY5" fmla="*/ 6858000 h 6858000"/>
              <a:gd name="connsiteX6" fmla="*/ 0 w 6891392"/>
              <a:gd name="connsiteY6" fmla="*/ 6858000 h 6858000"/>
              <a:gd name="connsiteX7" fmla="*/ 1683628 w 6891392"/>
              <a:gd name="connsiteY7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6891392 w 6891392"/>
              <a:gd name="connsiteY2" fmla="*/ 1 h 6858000"/>
              <a:gd name="connsiteX3" fmla="*/ 6891392 w 6891392"/>
              <a:gd name="connsiteY3" fmla="*/ 6858000 h 6858000"/>
              <a:gd name="connsiteX4" fmla="*/ 2430401 w 6891392"/>
              <a:gd name="connsiteY4" fmla="*/ 6858000 h 6858000"/>
              <a:gd name="connsiteX5" fmla="*/ 0 w 6891392"/>
              <a:gd name="connsiteY5" fmla="*/ 6858000 h 6858000"/>
              <a:gd name="connsiteX6" fmla="*/ 1683628 w 6891392"/>
              <a:gd name="connsiteY6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6891392 w 6891392"/>
              <a:gd name="connsiteY2" fmla="*/ 1 h 6858000"/>
              <a:gd name="connsiteX3" fmla="*/ 6891392 w 6891392"/>
              <a:gd name="connsiteY3" fmla="*/ 6858000 h 6858000"/>
              <a:gd name="connsiteX4" fmla="*/ 2430401 w 6891392"/>
              <a:gd name="connsiteY4" fmla="*/ 6858000 h 6858000"/>
              <a:gd name="connsiteX5" fmla="*/ 0 w 6891392"/>
              <a:gd name="connsiteY5" fmla="*/ 6858000 h 6858000"/>
              <a:gd name="connsiteX6" fmla="*/ 1683628 w 6891392"/>
              <a:gd name="connsiteY6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6891392 w 6891392"/>
              <a:gd name="connsiteY2" fmla="*/ 1 h 6858000"/>
              <a:gd name="connsiteX3" fmla="*/ 6891392 w 6891392"/>
              <a:gd name="connsiteY3" fmla="*/ 6858000 h 6858000"/>
              <a:gd name="connsiteX4" fmla="*/ 2430401 w 6891392"/>
              <a:gd name="connsiteY4" fmla="*/ 6858000 h 6858000"/>
              <a:gd name="connsiteX5" fmla="*/ 0 w 6891392"/>
              <a:gd name="connsiteY5" fmla="*/ 6858000 h 6858000"/>
              <a:gd name="connsiteX6" fmla="*/ 1683628 w 6891392"/>
              <a:gd name="connsiteY6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6891392 w 6891392"/>
              <a:gd name="connsiteY2" fmla="*/ 1 h 6858000"/>
              <a:gd name="connsiteX3" fmla="*/ 6891392 w 6891392"/>
              <a:gd name="connsiteY3" fmla="*/ 6858000 h 6858000"/>
              <a:gd name="connsiteX4" fmla="*/ 2430401 w 6891392"/>
              <a:gd name="connsiteY4" fmla="*/ 6858000 h 6858000"/>
              <a:gd name="connsiteX5" fmla="*/ 0 w 6891392"/>
              <a:gd name="connsiteY5" fmla="*/ 6858000 h 6858000"/>
              <a:gd name="connsiteX6" fmla="*/ 1683628 w 6891392"/>
              <a:gd name="connsiteY6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6891392 w 6891392"/>
              <a:gd name="connsiteY2" fmla="*/ 1 h 6858000"/>
              <a:gd name="connsiteX3" fmla="*/ 6891392 w 6891392"/>
              <a:gd name="connsiteY3" fmla="*/ 6858000 h 6858000"/>
              <a:gd name="connsiteX4" fmla="*/ 2430401 w 6891392"/>
              <a:gd name="connsiteY4" fmla="*/ 6858000 h 6858000"/>
              <a:gd name="connsiteX5" fmla="*/ 0 w 6891392"/>
              <a:gd name="connsiteY5" fmla="*/ 6858000 h 6858000"/>
              <a:gd name="connsiteX6" fmla="*/ 1683628 w 6891392"/>
              <a:gd name="connsiteY6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6891392 w 6891392"/>
              <a:gd name="connsiteY2" fmla="*/ 1 h 6858000"/>
              <a:gd name="connsiteX3" fmla="*/ 6891392 w 6891392"/>
              <a:gd name="connsiteY3" fmla="*/ 6858000 h 6858000"/>
              <a:gd name="connsiteX4" fmla="*/ 0 w 6891392"/>
              <a:gd name="connsiteY4" fmla="*/ 6858000 h 6858000"/>
              <a:gd name="connsiteX5" fmla="*/ 1683628 w 689139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91392" h="6858000">
                <a:moveTo>
                  <a:pt x="1683628" y="0"/>
                </a:moveTo>
                <a:lnTo>
                  <a:pt x="1683629" y="0"/>
                </a:lnTo>
                <a:lnTo>
                  <a:pt x="6891392" y="1"/>
                </a:lnTo>
                <a:lnTo>
                  <a:pt x="6891392" y="6858000"/>
                </a:lnTo>
                <a:lnTo>
                  <a:pt x="0" y="6858000"/>
                </a:lnTo>
                <a:lnTo>
                  <a:pt x="1683628" y="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pPr marL="137160" marR="0" lvl="0" indent="-137160" algn="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2E3580EA-B0FB-4F70-8E3B-AEAF8D0F5F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891392" cy="6858000"/>
          </a:xfrm>
          <a:custGeom>
            <a:avLst/>
            <a:gdLst>
              <a:gd name="connsiteX0" fmla="*/ 0 w 6891392"/>
              <a:gd name="connsiteY0" fmla="*/ 0 h 6858000"/>
              <a:gd name="connsiteX1" fmla="*/ 4460991 w 6891392"/>
              <a:gd name="connsiteY1" fmla="*/ 0 h 6858000"/>
              <a:gd name="connsiteX2" fmla="*/ 4460991 w 6891392"/>
              <a:gd name="connsiteY2" fmla="*/ 1 h 6858000"/>
              <a:gd name="connsiteX3" fmla="*/ 6891392 w 6891392"/>
              <a:gd name="connsiteY3" fmla="*/ 1 h 6858000"/>
              <a:gd name="connsiteX4" fmla="*/ 5207765 w 6891392"/>
              <a:gd name="connsiteY4" fmla="*/ 6858000 h 6858000"/>
              <a:gd name="connsiteX5" fmla="*/ 5207764 w 6891392"/>
              <a:gd name="connsiteY5" fmla="*/ 6858000 h 6858000"/>
              <a:gd name="connsiteX6" fmla="*/ 4460991 w 6891392"/>
              <a:gd name="connsiteY6" fmla="*/ 539703 h 6858000"/>
              <a:gd name="connsiteX7" fmla="*/ 4460991 w 6891392"/>
              <a:gd name="connsiteY7" fmla="*/ 539712 h 6858000"/>
              <a:gd name="connsiteX8" fmla="*/ 5207763 w 6891392"/>
              <a:gd name="connsiteY8" fmla="*/ 6858000 h 6858000"/>
              <a:gd name="connsiteX9" fmla="*/ 4245248 w 6891392"/>
              <a:gd name="connsiteY9" fmla="*/ 6858000 h 6858000"/>
              <a:gd name="connsiteX10" fmla="*/ 0 w 6891392"/>
              <a:gd name="connsiteY10" fmla="*/ 6858000 h 6858000"/>
              <a:gd name="connsiteX0" fmla="*/ 0 w 6891392"/>
              <a:gd name="connsiteY0" fmla="*/ 0 h 6858000"/>
              <a:gd name="connsiteX1" fmla="*/ 4460991 w 6891392"/>
              <a:gd name="connsiteY1" fmla="*/ 0 h 6858000"/>
              <a:gd name="connsiteX2" fmla="*/ 4460991 w 6891392"/>
              <a:gd name="connsiteY2" fmla="*/ 1 h 6858000"/>
              <a:gd name="connsiteX3" fmla="*/ 6891392 w 6891392"/>
              <a:gd name="connsiteY3" fmla="*/ 1 h 6858000"/>
              <a:gd name="connsiteX4" fmla="*/ 5207765 w 6891392"/>
              <a:gd name="connsiteY4" fmla="*/ 6858000 h 6858000"/>
              <a:gd name="connsiteX5" fmla="*/ 5207764 w 6891392"/>
              <a:gd name="connsiteY5" fmla="*/ 6858000 h 6858000"/>
              <a:gd name="connsiteX6" fmla="*/ 4460991 w 6891392"/>
              <a:gd name="connsiteY6" fmla="*/ 539703 h 6858000"/>
              <a:gd name="connsiteX7" fmla="*/ 5207763 w 6891392"/>
              <a:gd name="connsiteY7" fmla="*/ 6858000 h 6858000"/>
              <a:gd name="connsiteX8" fmla="*/ 4245248 w 6891392"/>
              <a:gd name="connsiteY8" fmla="*/ 6858000 h 6858000"/>
              <a:gd name="connsiteX9" fmla="*/ 0 w 6891392"/>
              <a:gd name="connsiteY9" fmla="*/ 6858000 h 6858000"/>
              <a:gd name="connsiteX10" fmla="*/ 0 w 6891392"/>
              <a:gd name="connsiteY10" fmla="*/ 0 h 6858000"/>
              <a:gd name="connsiteX0" fmla="*/ 0 w 6891392"/>
              <a:gd name="connsiteY0" fmla="*/ 0 h 6858000"/>
              <a:gd name="connsiteX1" fmla="*/ 4460991 w 6891392"/>
              <a:gd name="connsiteY1" fmla="*/ 0 h 6858000"/>
              <a:gd name="connsiteX2" fmla="*/ 4460991 w 6891392"/>
              <a:gd name="connsiteY2" fmla="*/ 1 h 6858000"/>
              <a:gd name="connsiteX3" fmla="*/ 6891392 w 6891392"/>
              <a:gd name="connsiteY3" fmla="*/ 1 h 6858000"/>
              <a:gd name="connsiteX4" fmla="*/ 5207765 w 6891392"/>
              <a:gd name="connsiteY4" fmla="*/ 6858000 h 6858000"/>
              <a:gd name="connsiteX5" fmla="*/ 5207764 w 6891392"/>
              <a:gd name="connsiteY5" fmla="*/ 6858000 h 6858000"/>
              <a:gd name="connsiteX6" fmla="*/ 5207763 w 6891392"/>
              <a:gd name="connsiteY6" fmla="*/ 6858000 h 6858000"/>
              <a:gd name="connsiteX7" fmla="*/ 4245248 w 6891392"/>
              <a:gd name="connsiteY7" fmla="*/ 6858000 h 6858000"/>
              <a:gd name="connsiteX8" fmla="*/ 0 w 6891392"/>
              <a:gd name="connsiteY8" fmla="*/ 6858000 h 6858000"/>
              <a:gd name="connsiteX9" fmla="*/ 0 w 6891392"/>
              <a:gd name="connsiteY9" fmla="*/ 0 h 6858000"/>
              <a:gd name="connsiteX0" fmla="*/ 0 w 6891392"/>
              <a:gd name="connsiteY0" fmla="*/ 0 h 6858000"/>
              <a:gd name="connsiteX1" fmla="*/ 4460991 w 6891392"/>
              <a:gd name="connsiteY1" fmla="*/ 0 h 6858000"/>
              <a:gd name="connsiteX2" fmla="*/ 4460991 w 6891392"/>
              <a:gd name="connsiteY2" fmla="*/ 1 h 6858000"/>
              <a:gd name="connsiteX3" fmla="*/ 6891392 w 6891392"/>
              <a:gd name="connsiteY3" fmla="*/ 1 h 6858000"/>
              <a:gd name="connsiteX4" fmla="*/ 5207765 w 6891392"/>
              <a:gd name="connsiteY4" fmla="*/ 6858000 h 6858000"/>
              <a:gd name="connsiteX5" fmla="*/ 5207764 w 6891392"/>
              <a:gd name="connsiteY5" fmla="*/ 6858000 h 6858000"/>
              <a:gd name="connsiteX6" fmla="*/ 5207763 w 6891392"/>
              <a:gd name="connsiteY6" fmla="*/ 6858000 h 6858000"/>
              <a:gd name="connsiteX7" fmla="*/ 0 w 6891392"/>
              <a:gd name="connsiteY7" fmla="*/ 6858000 h 6858000"/>
              <a:gd name="connsiteX8" fmla="*/ 0 w 6891392"/>
              <a:gd name="connsiteY8" fmla="*/ 0 h 6858000"/>
              <a:gd name="connsiteX0" fmla="*/ 0 w 6891392"/>
              <a:gd name="connsiteY0" fmla="*/ 0 h 6858000"/>
              <a:gd name="connsiteX1" fmla="*/ 4460991 w 6891392"/>
              <a:gd name="connsiteY1" fmla="*/ 0 h 6858000"/>
              <a:gd name="connsiteX2" fmla="*/ 6891392 w 6891392"/>
              <a:gd name="connsiteY2" fmla="*/ 1 h 6858000"/>
              <a:gd name="connsiteX3" fmla="*/ 5207765 w 6891392"/>
              <a:gd name="connsiteY3" fmla="*/ 6858000 h 6858000"/>
              <a:gd name="connsiteX4" fmla="*/ 5207764 w 6891392"/>
              <a:gd name="connsiteY4" fmla="*/ 6858000 h 6858000"/>
              <a:gd name="connsiteX5" fmla="*/ 5207763 w 6891392"/>
              <a:gd name="connsiteY5" fmla="*/ 6858000 h 6858000"/>
              <a:gd name="connsiteX6" fmla="*/ 0 w 6891392"/>
              <a:gd name="connsiteY6" fmla="*/ 6858000 h 6858000"/>
              <a:gd name="connsiteX7" fmla="*/ 0 w 6891392"/>
              <a:gd name="connsiteY7" fmla="*/ 0 h 6858000"/>
              <a:gd name="connsiteX0" fmla="*/ 0 w 6891392"/>
              <a:gd name="connsiteY0" fmla="*/ 0 h 6858000"/>
              <a:gd name="connsiteX1" fmla="*/ 6891392 w 6891392"/>
              <a:gd name="connsiteY1" fmla="*/ 1 h 6858000"/>
              <a:gd name="connsiteX2" fmla="*/ 5207765 w 6891392"/>
              <a:gd name="connsiteY2" fmla="*/ 6858000 h 6858000"/>
              <a:gd name="connsiteX3" fmla="*/ 5207764 w 6891392"/>
              <a:gd name="connsiteY3" fmla="*/ 6858000 h 6858000"/>
              <a:gd name="connsiteX4" fmla="*/ 5207763 w 6891392"/>
              <a:gd name="connsiteY4" fmla="*/ 6858000 h 6858000"/>
              <a:gd name="connsiteX5" fmla="*/ 0 w 6891392"/>
              <a:gd name="connsiteY5" fmla="*/ 6858000 h 6858000"/>
              <a:gd name="connsiteX6" fmla="*/ 0 w 68913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1392" h="6858000">
                <a:moveTo>
                  <a:pt x="0" y="0"/>
                </a:moveTo>
                <a:lnTo>
                  <a:pt x="6891392" y="1"/>
                </a:lnTo>
                <a:lnTo>
                  <a:pt x="5207765" y="6858000"/>
                </a:lnTo>
                <a:lnTo>
                  <a:pt x="5207764" y="6858000"/>
                </a:lnTo>
                <a:lnTo>
                  <a:pt x="520776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None/>
              <a:defRPr lang="en-US" sz="14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FB124-5990-4B83-8B13-D29175057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923" y="4480354"/>
            <a:ext cx="6889077" cy="2377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30E7BC-01AB-4BDC-8EE9-391467E52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0354"/>
            <a:ext cx="5791702" cy="2377646"/>
          </a:xfrm>
          <a:prstGeom prst="rect">
            <a:avLst/>
          </a:prstGeom>
        </p:spPr>
      </p:pic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96DE6750-F29C-4C6A-A332-D91F0C32A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2E187B-30BD-40A7-8E53-E32374317DB6}"/>
              </a:ext>
            </a:extLst>
          </p:cNvPr>
          <p:cNvCxnSpPr>
            <a:cxnSpLocks/>
          </p:cNvCxnSpPr>
          <p:nvPr/>
        </p:nvCxnSpPr>
        <p:spPr>
          <a:xfrm flipH="1">
            <a:off x="657728" y="5308273"/>
            <a:ext cx="179292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FA76B1-493D-41A9-9A2E-747A85E9BDDD}"/>
              </a:ext>
            </a:extLst>
          </p:cNvPr>
          <p:cNvCxnSpPr>
            <a:cxnSpLocks/>
          </p:cNvCxnSpPr>
          <p:nvPr/>
        </p:nvCxnSpPr>
        <p:spPr>
          <a:xfrm flipH="1">
            <a:off x="9736139" y="5308273"/>
            <a:ext cx="179292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B427847-40BE-488E-8428-B43C8A1853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1" y="5353131"/>
            <a:ext cx="4556760" cy="9874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cap="all" spc="100" baseline="0">
                <a:solidFill>
                  <a:schemeClr val="bg1"/>
                </a:solidFill>
                <a:latin typeface="Industry Black" panose="00000900000000000000" pitchFamily="50" charset="0"/>
              </a:defRPr>
            </a:lvl1pPr>
            <a:lvl2pPr marL="0" indent="0">
              <a:spcBef>
                <a:spcPts val="0"/>
              </a:spcBef>
              <a:buNone/>
              <a:defRPr sz="1400" i="1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Project title</a:t>
            </a:r>
          </a:p>
          <a:p>
            <a:pPr lvl="1"/>
            <a:r>
              <a:rPr lang="en-US" dirty="0"/>
              <a:t>City, State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2C49924-BF41-4B5C-A9FB-A05877F12E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86599" y="5349321"/>
            <a:ext cx="4556760" cy="987425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400" b="1" cap="all" spc="100" baseline="0">
                <a:solidFill>
                  <a:schemeClr val="bg1"/>
                </a:solidFill>
                <a:latin typeface="Industry Black" panose="00000900000000000000" pitchFamily="50" charset="0"/>
              </a:defRPr>
            </a:lvl1pPr>
            <a:lvl2pPr marL="0" indent="0" algn="r">
              <a:spcBef>
                <a:spcPts val="0"/>
              </a:spcBef>
              <a:buNone/>
              <a:defRPr sz="1400" i="1">
                <a:solidFill>
                  <a:schemeClr val="bg1"/>
                </a:solidFill>
              </a:defRPr>
            </a:lvl2pPr>
            <a:lvl3pPr marL="0" indent="0" algn="r"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Project title</a:t>
            </a:r>
          </a:p>
          <a:p>
            <a:pPr lvl="1"/>
            <a:r>
              <a:rPr lang="en-US" dirty="0"/>
              <a:t>City, State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32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: 2 Photos / Descrip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2AB5AD2-F10A-49E9-ABB0-9308E6673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00629" y="1162844"/>
            <a:ext cx="5473856" cy="2111042"/>
          </a:xfrm>
          <a:custGeom>
            <a:avLst/>
            <a:gdLst>
              <a:gd name="connsiteX0" fmla="*/ 0 w 5473856"/>
              <a:gd name="connsiteY0" fmla="*/ 0 h 2111042"/>
              <a:gd name="connsiteX1" fmla="*/ 5473856 w 5473856"/>
              <a:gd name="connsiteY1" fmla="*/ 0 h 2111042"/>
              <a:gd name="connsiteX2" fmla="*/ 5473856 w 5473856"/>
              <a:gd name="connsiteY2" fmla="*/ 2111042 h 2111042"/>
              <a:gd name="connsiteX3" fmla="*/ 3835952 w 5473856"/>
              <a:gd name="connsiteY3" fmla="*/ 2111042 h 2111042"/>
              <a:gd name="connsiteX4" fmla="*/ 3588508 w 5473856"/>
              <a:gd name="connsiteY4" fmla="*/ 1763967 h 2111042"/>
              <a:gd name="connsiteX5" fmla="*/ 0 w 5473856"/>
              <a:gd name="connsiteY5" fmla="*/ 1763967 h 211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856" h="2111042">
                <a:moveTo>
                  <a:pt x="0" y="0"/>
                </a:moveTo>
                <a:lnTo>
                  <a:pt x="5473856" y="0"/>
                </a:lnTo>
                <a:lnTo>
                  <a:pt x="5473856" y="2111042"/>
                </a:lnTo>
                <a:lnTo>
                  <a:pt x="3835952" y="2111042"/>
                </a:lnTo>
                <a:lnTo>
                  <a:pt x="3588508" y="1763967"/>
                </a:lnTo>
                <a:lnTo>
                  <a:pt x="0" y="176396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800BEF-347C-4832-AA6D-F5FE5853AB3D}"/>
              </a:ext>
            </a:extLst>
          </p:cNvPr>
          <p:cNvSpPr/>
          <p:nvPr userDrawn="1"/>
        </p:nvSpPr>
        <p:spPr>
          <a:xfrm>
            <a:off x="6300628" y="3273886"/>
            <a:ext cx="5473855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0FC0CC2-7137-4E3D-86A9-5D6D78A6AD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3387" y="1162844"/>
            <a:ext cx="5473856" cy="2111042"/>
          </a:xfrm>
          <a:custGeom>
            <a:avLst/>
            <a:gdLst>
              <a:gd name="connsiteX0" fmla="*/ 0 w 5473856"/>
              <a:gd name="connsiteY0" fmla="*/ 0 h 2111042"/>
              <a:gd name="connsiteX1" fmla="*/ 5473856 w 5473856"/>
              <a:gd name="connsiteY1" fmla="*/ 0 h 2111042"/>
              <a:gd name="connsiteX2" fmla="*/ 5473856 w 5473856"/>
              <a:gd name="connsiteY2" fmla="*/ 2111042 h 2111042"/>
              <a:gd name="connsiteX3" fmla="*/ 3835952 w 5473856"/>
              <a:gd name="connsiteY3" fmla="*/ 2111042 h 2111042"/>
              <a:gd name="connsiteX4" fmla="*/ 3588508 w 5473856"/>
              <a:gd name="connsiteY4" fmla="*/ 1763967 h 2111042"/>
              <a:gd name="connsiteX5" fmla="*/ 0 w 5473856"/>
              <a:gd name="connsiteY5" fmla="*/ 1763967 h 211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856" h="2111042">
                <a:moveTo>
                  <a:pt x="0" y="0"/>
                </a:moveTo>
                <a:lnTo>
                  <a:pt x="5473856" y="0"/>
                </a:lnTo>
                <a:lnTo>
                  <a:pt x="5473856" y="2111042"/>
                </a:lnTo>
                <a:lnTo>
                  <a:pt x="3835952" y="2111042"/>
                </a:lnTo>
                <a:lnTo>
                  <a:pt x="3588508" y="1763967"/>
                </a:lnTo>
                <a:lnTo>
                  <a:pt x="0" y="176396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B12283-6836-432B-B62D-3E4682D76E1D}"/>
              </a:ext>
            </a:extLst>
          </p:cNvPr>
          <p:cNvSpPr/>
          <p:nvPr/>
        </p:nvSpPr>
        <p:spPr>
          <a:xfrm>
            <a:off x="413386" y="3273886"/>
            <a:ext cx="5473855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55E0E-3E2D-4233-B2BD-526E4E6A0E6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3387" y="3521368"/>
            <a:ext cx="5473854" cy="2463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65760">
              <a:defRPr/>
            </a:lvl2pPr>
            <a:lvl3pPr marL="64008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08F6FF-143E-439A-8529-35B5039218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11225840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E9D260B-92FC-4064-9EAA-4A217104A86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300627" y="3521368"/>
            <a:ext cx="5473854" cy="24635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65760">
              <a:defRPr/>
            </a:lvl2pPr>
            <a:lvl3pPr marL="640080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9C7BA2-0E8C-4C37-BB65-825E10B50420}"/>
              </a:ext>
            </a:extLst>
          </p:cNvPr>
          <p:cNvSpPr/>
          <p:nvPr/>
        </p:nvSpPr>
        <p:spPr>
          <a:xfrm>
            <a:off x="413387" y="2926811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74140A6D-C294-4411-90BC-EDE6CDA7F695}"/>
              </a:ext>
            </a:extLst>
          </p:cNvPr>
          <p:cNvSpPr/>
          <p:nvPr/>
        </p:nvSpPr>
        <p:spPr>
          <a:xfrm>
            <a:off x="6300629" y="2926811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9">
            <a:extLst>
              <a:ext uri="{FF2B5EF4-FFF2-40B4-BE49-F238E27FC236}">
                <a16:creationId xmlns:a16="http://schemas.microsoft.com/office/drawing/2014/main" id="{213A144E-D92C-4C6C-A507-C9051AB53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24">
            <a:extLst>
              <a:ext uri="{FF2B5EF4-FFF2-40B4-BE49-F238E27FC236}">
                <a16:creationId xmlns:a16="http://schemas.microsoft.com/office/drawing/2014/main" id="{5979661C-2437-451D-BA34-B1CDB38A5EF8}"/>
              </a:ext>
            </a:extLst>
          </p:cNvPr>
          <p:cNvSpPr/>
          <p:nvPr userDrawn="1"/>
        </p:nvSpPr>
        <p:spPr>
          <a:xfrm>
            <a:off x="413387" y="2926811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4">
            <a:extLst>
              <a:ext uri="{FF2B5EF4-FFF2-40B4-BE49-F238E27FC236}">
                <a16:creationId xmlns:a16="http://schemas.microsoft.com/office/drawing/2014/main" id="{90B12F1F-243B-4FA7-8B2A-10BA441DA37F}"/>
              </a:ext>
            </a:extLst>
          </p:cNvPr>
          <p:cNvSpPr/>
          <p:nvPr userDrawn="1"/>
        </p:nvSpPr>
        <p:spPr>
          <a:xfrm>
            <a:off x="6300629" y="2926811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3D3D4F53-5282-4346-AD03-F747DBEF652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3387" y="2930502"/>
            <a:ext cx="3603191" cy="4779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D16EA670-16DD-4845-BE3B-5EF9B29CCB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0629" y="2930502"/>
            <a:ext cx="3603191" cy="4779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</p:spTree>
    <p:extLst>
      <p:ext uri="{BB962C8B-B14F-4D97-AF65-F5344CB8AC3E}">
        <p14:creationId xmlns:p14="http://schemas.microsoft.com/office/powerpoint/2010/main" val="234104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: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96">
            <a:extLst>
              <a:ext uri="{FF2B5EF4-FFF2-40B4-BE49-F238E27FC236}">
                <a16:creationId xmlns:a16="http://schemas.microsoft.com/office/drawing/2014/main" id="{F6BB0CD9-E13F-496A-99F4-E76F799D4E41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00629" y="3736697"/>
            <a:ext cx="5473856" cy="2111042"/>
          </a:xfrm>
          <a:custGeom>
            <a:avLst/>
            <a:gdLst>
              <a:gd name="connsiteX0" fmla="*/ 0 w 5473856"/>
              <a:gd name="connsiteY0" fmla="*/ 0 h 2111042"/>
              <a:gd name="connsiteX1" fmla="*/ 5473856 w 5473856"/>
              <a:gd name="connsiteY1" fmla="*/ 0 h 2111042"/>
              <a:gd name="connsiteX2" fmla="*/ 5473856 w 5473856"/>
              <a:gd name="connsiteY2" fmla="*/ 2111042 h 2111042"/>
              <a:gd name="connsiteX3" fmla="*/ 3835952 w 5473856"/>
              <a:gd name="connsiteY3" fmla="*/ 2111042 h 2111042"/>
              <a:gd name="connsiteX4" fmla="*/ 3588508 w 5473856"/>
              <a:gd name="connsiteY4" fmla="*/ 1763967 h 2111042"/>
              <a:gd name="connsiteX5" fmla="*/ 0 w 5473856"/>
              <a:gd name="connsiteY5" fmla="*/ 1763967 h 211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856" h="2111042">
                <a:moveTo>
                  <a:pt x="0" y="0"/>
                </a:moveTo>
                <a:lnTo>
                  <a:pt x="5473856" y="0"/>
                </a:lnTo>
                <a:lnTo>
                  <a:pt x="5473856" y="2111042"/>
                </a:lnTo>
                <a:lnTo>
                  <a:pt x="3835952" y="2111042"/>
                </a:lnTo>
                <a:lnTo>
                  <a:pt x="3588508" y="1763967"/>
                </a:lnTo>
                <a:lnTo>
                  <a:pt x="0" y="176396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37C1902-07E8-4A1E-BE01-861B4F58BB46}"/>
              </a:ext>
            </a:extLst>
          </p:cNvPr>
          <p:cNvSpPr/>
          <p:nvPr userDrawn="1"/>
        </p:nvSpPr>
        <p:spPr>
          <a:xfrm>
            <a:off x="6300628" y="5847739"/>
            <a:ext cx="5473855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897B81F0-FDDB-454B-8D5A-F2AE883DC8DA}"/>
              </a:ext>
            </a:extLst>
          </p:cNvPr>
          <p:cNvSpPr/>
          <p:nvPr userDrawn="1"/>
        </p:nvSpPr>
        <p:spPr>
          <a:xfrm>
            <a:off x="6300629" y="5500664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88">
            <a:extLst>
              <a:ext uri="{FF2B5EF4-FFF2-40B4-BE49-F238E27FC236}">
                <a16:creationId xmlns:a16="http://schemas.microsoft.com/office/drawing/2014/main" id="{34B8CC2F-FC37-4423-842A-D2D4E318886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00629" y="1163638"/>
            <a:ext cx="5473856" cy="2111042"/>
          </a:xfrm>
          <a:custGeom>
            <a:avLst/>
            <a:gdLst>
              <a:gd name="connsiteX0" fmla="*/ 0 w 5473856"/>
              <a:gd name="connsiteY0" fmla="*/ 0 h 2111042"/>
              <a:gd name="connsiteX1" fmla="*/ 5473856 w 5473856"/>
              <a:gd name="connsiteY1" fmla="*/ 0 h 2111042"/>
              <a:gd name="connsiteX2" fmla="*/ 5473856 w 5473856"/>
              <a:gd name="connsiteY2" fmla="*/ 2111042 h 2111042"/>
              <a:gd name="connsiteX3" fmla="*/ 3835952 w 5473856"/>
              <a:gd name="connsiteY3" fmla="*/ 2111042 h 2111042"/>
              <a:gd name="connsiteX4" fmla="*/ 3588508 w 5473856"/>
              <a:gd name="connsiteY4" fmla="*/ 1763967 h 2111042"/>
              <a:gd name="connsiteX5" fmla="*/ 0 w 5473856"/>
              <a:gd name="connsiteY5" fmla="*/ 1763967 h 211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856" h="2111042">
                <a:moveTo>
                  <a:pt x="0" y="0"/>
                </a:moveTo>
                <a:lnTo>
                  <a:pt x="5473856" y="0"/>
                </a:lnTo>
                <a:lnTo>
                  <a:pt x="5473856" y="2111042"/>
                </a:lnTo>
                <a:lnTo>
                  <a:pt x="3835952" y="2111042"/>
                </a:lnTo>
                <a:lnTo>
                  <a:pt x="3588508" y="1763967"/>
                </a:lnTo>
                <a:lnTo>
                  <a:pt x="0" y="176396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DE5976-4C26-4FE7-8578-282CE3AF5B7D}"/>
              </a:ext>
            </a:extLst>
          </p:cNvPr>
          <p:cNvSpPr/>
          <p:nvPr userDrawn="1"/>
        </p:nvSpPr>
        <p:spPr>
          <a:xfrm>
            <a:off x="6300628" y="3274680"/>
            <a:ext cx="5473855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496E91B4-4619-4B42-9C83-7B0C1E372AA2}"/>
              </a:ext>
            </a:extLst>
          </p:cNvPr>
          <p:cNvSpPr/>
          <p:nvPr userDrawn="1"/>
        </p:nvSpPr>
        <p:spPr>
          <a:xfrm>
            <a:off x="6300629" y="2927605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0C7361F-42F3-4471-A81B-5CB6CA54834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3383" y="1163638"/>
            <a:ext cx="5473855" cy="4699174"/>
          </a:xfrm>
          <a:custGeom>
            <a:avLst/>
            <a:gdLst>
              <a:gd name="connsiteX0" fmla="*/ 0 w 5473855"/>
              <a:gd name="connsiteY0" fmla="*/ 0 h 4699174"/>
              <a:gd name="connsiteX1" fmla="*/ 5473855 w 5473855"/>
              <a:gd name="connsiteY1" fmla="*/ 0 h 4699174"/>
              <a:gd name="connsiteX2" fmla="*/ 5473855 w 5473855"/>
              <a:gd name="connsiteY2" fmla="*/ 4699174 h 4699174"/>
              <a:gd name="connsiteX3" fmla="*/ 3835956 w 5473855"/>
              <a:gd name="connsiteY3" fmla="*/ 4699174 h 4699174"/>
              <a:gd name="connsiteX4" fmla="*/ 3588512 w 5473855"/>
              <a:gd name="connsiteY4" fmla="*/ 4352099 h 4699174"/>
              <a:gd name="connsiteX5" fmla="*/ 4 w 5473855"/>
              <a:gd name="connsiteY5" fmla="*/ 4352099 h 4699174"/>
              <a:gd name="connsiteX6" fmla="*/ 4 w 5473855"/>
              <a:gd name="connsiteY6" fmla="*/ 4699174 h 4699174"/>
              <a:gd name="connsiteX7" fmla="*/ 0 w 5473855"/>
              <a:gd name="connsiteY7" fmla="*/ 4699174 h 4699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3855" h="4699174">
                <a:moveTo>
                  <a:pt x="0" y="0"/>
                </a:moveTo>
                <a:lnTo>
                  <a:pt x="5473855" y="0"/>
                </a:lnTo>
                <a:lnTo>
                  <a:pt x="5473855" y="4699174"/>
                </a:lnTo>
                <a:lnTo>
                  <a:pt x="3835956" y="4699174"/>
                </a:lnTo>
                <a:lnTo>
                  <a:pt x="3588512" y="4352099"/>
                </a:lnTo>
                <a:lnTo>
                  <a:pt x="4" y="4352099"/>
                </a:lnTo>
                <a:lnTo>
                  <a:pt x="4" y="4699174"/>
                </a:lnTo>
                <a:lnTo>
                  <a:pt x="0" y="4699174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FB0642-B89F-454D-9EA1-E2DAC2294BF0}"/>
              </a:ext>
            </a:extLst>
          </p:cNvPr>
          <p:cNvSpPr/>
          <p:nvPr userDrawn="1"/>
        </p:nvSpPr>
        <p:spPr>
          <a:xfrm>
            <a:off x="413386" y="5862812"/>
            <a:ext cx="5473855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54A873D5-CA6C-462F-92D3-82BD1C71D610}"/>
              </a:ext>
            </a:extLst>
          </p:cNvPr>
          <p:cNvSpPr/>
          <p:nvPr userDrawn="1"/>
        </p:nvSpPr>
        <p:spPr>
          <a:xfrm>
            <a:off x="413387" y="5515737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4">
            <a:extLst>
              <a:ext uri="{FF2B5EF4-FFF2-40B4-BE49-F238E27FC236}">
                <a16:creationId xmlns:a16="http://schemas.microsoft.com/office/drawing/2014/main" id="{E5F4D54A-48E4-4472-8C34-F4AD913374E6}"/>
              </a:ext>
            </a:extLst>
          </p:cNvPr>
          <p:cNvSpPr/>
          <p:nvPr/>
        </p:nvSpPr>
        <p:spPr>
          <a:xfrm>
            <a:off x="413387" y="5515737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FA80ED1-4506-47F2-BE92-0BD025C189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11225842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F2923574-CD20-4652-8F87-57D6687CCBD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3387" y="5519428"/>
            <a:ext cx="3603191" cy="4629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C97D6709-68E0-4A44-8D12-189DD06D6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Rectangle 24">
            <a:extLst>
              <a:ext uri="{FF2B5EF4-FFF2-40B4-BE49-F238E27FC236}">
                <a16:creationId xmlns:a16="http://schemas.microsoft.com/office/drawing/2014/main" id="{D782FC18-7E0A-4F79-9A9D-A846230328C8}"/>
              </a:ext>
            </a:extLst>
          </p:cNvPr>
          <p:cNvSpPr/>
          <p:nvPr/>
        </p:nvSpPr>
        <p:spPr>
          <a:xfrm>
            <a:off x="6300629" y="2927605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95F4D2E2-236E-497A-BD28-DE697EA5827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0629" y="2931296"/>
            <a:ext cx="3603191" cy="4779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A36839B2-A5D9-4226-BCBC-C19857126C5D}"/>
              </a:ext>
            </a:extLst>
          </p:cNvPr>
          <p:cNvSpPr/>
          <p:nvPr/>
        </p:nvSpPr>
        <p:spPr>
          <a:xfrm>
            <a:off x="6300629" y="5500664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9CF4F451-3F8C-4C80-8B72-CF6EFE32DB7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00629" y="5504355"/>
            <a:ext cx="3603191" cy="4779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</p:spTree>
    <p:extLst>
      <p:ext uri="{BB962C8B-B14F-4D97-AF65-F5344CB8AC3E}">
        <p14:creationId xmlns:p14="http://schemas.microsoft.com/office/powerpoint/2010/main" val="31424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: 3 Photos /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icture Placeholder 64">
            <a:extLst>
              <a:ext uri="{FF2B5EF4-FFF2-40B4-BE49-F238E27FC236}">
                <a16:creationId xmlns:a16="http://schemas.microsoft.com/office/drawing/2014/main" id="{D5BFA32F-5993-49A3-9F8F-DD558B8F7B2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273529" y="1172052"/>
            <a:ext cx="3504133" cy="2341165"/>
          </a:xfrm>
          <a:custGeom>
            <a:avLst/>
            <a:gdLst>
              <a:gd name="connsiteX0" fmla="*/ 0 w 3504133"/>
              <a:gd name="connsiteY0" fmla="*/ 0 h 2341165"/>
              <a:gd name="connsiteX1" fmla="*/ 3504133 w 3504133"/>
              <a:gd name="connsiteY1" fmla="*/ 0 h 2341165"/>
              <a:gd name="connsiteX2" fmla="*/ 3504133 w 3504133"/>
              <a:gd name="connsiteY2" fmla="*/ 2341165 h 2341165"/>
              <a:gd name="connsiteX3" fmla="*/ 2886252 w 3504133"/>
              <a:gd name="connsiteY3" fmla="*/ 2341165 h 2341165"/>
              <a:gd name="connsiteX4" fmla="*/ 2620371 w 3504133"/>
              <a:gd name="connsiteY4" fmla="*/ 1994091 h 2341165"/>
              <a:gd name="connsiteX5" fmla="*/ 0 w 3504133"/>
              <a:gd name="connsiteY5" fmla="*/ 1994091 h 234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4133" h="2341165">
                <a:moveTo>
                  <a:pt x="0" y="0"/>
                </a:moveTo>
                <a:lnTo>
                  <a:pt x="3504133" y="0"/>
                </a:lnTo>
                <a:lnTo>
                  <a:pt x="3504133" y="2341165"/>
                </a:lnTo>
                <a:lnTo>
                  <a:pt x="2886252" y="2341165"/>
                </a:lnTo>
                <a:lnTo>
                  <a:pt x="2620371" y="1994091"/>
                </a:lnTo>
                <a:lnTo>
                  <a:pt x="0" y="199409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7630FF-47A1-42A9-8799-DDE27D97C29B}"/>
              </a:ext>
            </a:extLst>
          </p:cNvPr>
          <p:cNvSpPr/>
          <p:nvPr/>
        </p:nvSpPr>
        <p:spPr>
          <a:xfrm>
            <a:off x="8273529" y="3513217"/>
            <a:ext cx="3508763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36A9BCB-6909-40C4-85D6-6AB29C36F92B}"/>
              </a:ext>
            </a:extLst>
          </p:cNvPr>
          <p:cNvSpPr/>
          <p:nvPr userDrawn="1"/>
        </p:nvSpPr>
        <p:spPr>
          <a:xfrm>
            <a:off x="8273529" y="3166143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2A3A9E7-3C2D-469F-AB88-7ADC92A092E9}"/>
              </a:ext>
            </a:extLst>
          </p:cNvPr>
          <p:cNvSpPr/>
          <p:nvPr userDrawn="1"/>
        </p:nvSpPr>
        <p:spPr>
          <a:xfrm>
            <a:off x="8273529" y="3166143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49687C47-EFC6-41BA-ADBF-44FA2C6B602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336661" y="1172052"/>
            <a:ext cx="3504133" cy="2341165"/>
          </a:xfrm>
          <a:custGeom>
            <a:avLst/>
            <a:gdLst>
              <a:gd name="connsiteX0" fmla="*/ 0 w 3504133"/>
              <a:gd name="connsiteY0" fmla="*/ 0 h 2341165"/>
              <a:gd name="connsiteX1" fmla="*/ 3504133 w 3504133"/>
              <a:gd name="connsiteY1" fmla="*/ 0 h 2341165"/>
              <a:gd name="connsiteX2" fmla="*/ 3504133 w 3504133"/>
              <a:gd name="connsiteY2" fmla="*/ 2341165 h 2341165"/>
              <a:gd name="connsiteX3" fmla="*/ 2886252 w 3504133"/>
              <a:gd name="connsiteY3" fmla="*/ 2341165 h 2341165"/>
              <a:gd name="connsiteX4" fmla="*/ 2620371 w 3504133"/>
              <a:gd name="connsiteY4" fmla="*/ 1994091 h 2341165"/>
              <a:gd name="connsiteX5" fmla="*/ 0 w 3504133"/>
              <a:gd name="connsiteY5" fmla="*/ 1994091 h 234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4133" h="2341165">
                <a:moveTo>
                  <a:pt x="0" y="0"/>
                </a:moveTo>
                <a:lnTo>
                  <a:pt x="3504133" y="0"/>
                </a:lnTo>
                <a:lnTo>
                  <a:pt x="3504133" y="2341165"/>
                </a:lnTo>
                <a:lnTo>
                  <a:pt x="2886252" y="2341165"/>
                </a:lnTo>
                <a:lnTo>
                  <a:pt x="2620371" y="1994091"/>
                </a:lnTo>
                <a:lnTo>
                  <a:pt x="0" y="199409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D92CFA-4971-4FF5-9DD2-DB35558E4DBC}"/>
              </a:ext>
            </a:extLst>
          </p:cNvPr>
          <p:cNvSpPr/>
          <p:nvPr userDrawn="1"/>
        </p:nvSpPr>
        <p:spPr>
          <a:xfrm>
            <a:off x="4336661" y="3513217"/>
            <a:ext cx="3508763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CC72EDF-764A-4493-89E9-A38F7E74CB3E}"/>
              </a:ext>
            </a:extLst>
          </p:cNvPr>
          <p:cNvSpPr/>
          <p:nvPr userDrawn="1"/>
        </p:nvSpPr>
        <p:spPr>
          <a:xfrm>
            <a:off x="4336661" y="3166143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827A8260-2601-4133-ACBE-7889FADE8A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4163" y="1172052"/>
            <a:ext cx="3504133" cy="2341165"/>
          </a:xfrm>
          <a:custGeom>
            <a:avLst/>
            <a:gdLst>
              <a:gd name="connsiteX0" fmla="*/ 0 w 3504133"/>
              <a:gd name="connsiteY0" fmla="*/ 0 h 2341165"/>
              <a:gd name="connsiteX1" fmla="*/ 3504133 w 3504133"/>
              <a:gd name="connsiteY1" fmla="*/ 0 h 2341165"/>
              <a:gd name="connsiteX2" fmla="*/ 3504133 w 3504133"/>
              <a:gd name="connsiteY2" fmla="*/ 2341165 h 2341165"/>
              <a:gd name="connsiteX3" fmla="*/ 2886252 w 3504133"/>
              <a:gd name="connsiteY3" fmla="*/ 2341165 h 2341165"/>
              <a:gd name="connsiteX4" fmla="*/ 2620371 w 3504133"/>
              <a:gd name="connsiteY4" fmla="*/ 1994091 h 2341165"/>
              <a:gd name="connsiteX5" fmla="*/ 0 w 3504133"/>
              <a:gd name="connsiteY5" fmla="*/ 1994091 h 234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4133" h="2341165">
                <a:moveTo>
                  <a:pt x="0" y="0"/>
                </a:moveTo>
                <a:lnTo>
                  <a:pt x="3504133" y="0"/>
                </a:lnTo>
                <a:lnTo>
                  <a:pt x="3504133" y="2341165"/>
                </a:lnTo>
                <a:lnTo>
                  <a:pt x="2886252" y="2341165"/>
                </a:lnTo>
                <a:lnTo>
                  <a:pt x="2620371" y="1994091"/>
                </a:lnTo>
                <a:lnTo>
                  <a:pt x="0" y="1994091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79F83D8-2DBE-4B27-852F-4F1AC216CAC2}"/>
              </a:ext>
            </a:extLst>
          </p:cNvPr>
          <p:cNvSpPr/>
          <p:nvPr userDrawn="1"/>
        </p:nvSpPr>
        <p:spPr>
          <a:xfrm>
            <a:off x="414163" y="3513217"/>
            <a:ext cx="3508763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AB86C85-4279-4F5A-9BBF-EC7D4CBF54DF}"/>
              </a:ext>
            </a:extLst>
          </p:cNvPr>
          <p:cNvSpPr/>
          <p:nvPr userDrawn="1"/>
        </p:nvSpPr>
        <p:spPr>
          <a:xfrm>
            <a:off x="414163" y="3166143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39058E8-AD7D-4EB1-A07C-7D771FD413BF}"/>
              </a:ext>
            </a:extLst>
          </p:cNvPr>
          <p:cNvSpPr/>
          <p:nvPr/>
        </p:nvSpPr>
        <p:spPr>
          <a:xfrm>
            <a:off x="8273529" y="3166143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E7BE141-10B5-4966-8E07-FC0FAB3CC923}"/>
              </a:ext>
            </a:extLst>
          </p:cNvPr>
          <p:cNvSpPr/>
          <p:nvPr/>
        </p:nvSpPr>
        <p:spPr>
          <a:xfrm>
            <a:off x="414163" y="3166143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579846A-37E1-447A-9A8E-5081C2B12905}"/>
              </a:ext>
            </a:extLst>
          </p:cNvPr>
          <p:cNvSpPr/>
          <p:nvPr/>
        </p:nvSpPr>
        <p:spPr>
          <a:xfrm>
            <a:off x="4336661" y="3166143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2A3B746-17DC-4FF8-9AE4-E61F1168C318}"/>
              </a:ext>
            </a:extLst>
          </p:cNvPr>
          <p:cNvSpPr/>
          <p:nvPr/>
        </p:nvSpPr>
        <p:spPr>
          <a:xfrm>
            <a:off x="8273529" y="3166143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E4C17133-566C-49EB-B665-18DC598DBD78}"/>
              </a:ext>
            </a:extLst>
          </p:cNvPr>
          <p:cNvSpPr/>
          <p:nvPr/>
        </p:nvSpPr>
        <p:spPr>
          <a:xfrm>
            <a:off x="414163" y="3166143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EF9B4F43-1175-48C8-AFAA-F40DD86C3C01}"/>
              </a:ext>
            </a:extLst>
          </p:cNvPr>
          <p:cNvSpPr/>
          <p:nvPr/>
        </p:nvSpPr>
        <p:spPr>
          <a:xfrm>
            <a:off x="4336661" y="3166143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A7D94982-BF98-4C3D-89A4-355EEDC6C5EE}"/>
              </a:ext>
            </a:extLst>
          </p:cNvPr>
          <p:cNvSpPr/>
          <p:nvPr/>
        </p:nvSpPr>
        <p:spPr>
          <a:xfrm>
            <a:off x="8273529" y="3166143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Text Placeholder 11">
            <a:extLst>
              <a:ext uri="{FF2B5EF4-FFF2-40B4-BE49-F238E27FC236}">
                <a16:creationId xmlns:a16="http://schemas.microsoft.com/office/drawing/2014/main" id="{CCA71AE3-4786-40F4-86A8-F3B33E124F9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4163" y="3166141"/>
            <a:ext cx="2631039" cy="4779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A36E185E-2121-4B54-90BA-BF13941CB70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36661" y="3166141"/>
            <a:ext cx="2631039" cy="4779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EF4BEC6-D158-4D07-8A6D-CDE17D385CCC}"/>
              </a:ext>
            </a:extLst>
          </p:cNvPr>
          <p:cNvSpPr/>
          <p:nvPr/>
        </p:nvSpPr>
        <p:spPr>
          <a:xfrm>
            <a:off x="8273529" y="3166143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Text Placeholder 11">
            <a:extLst>
              <a:ext uri="{FF2B5EF4-FFF2-40B4-BE49-F238E27FC236}">
                <a16:creationId xmlns:a16="http://schemas.microsoft.com/office/drawing/2014/main" id="{33654128-69B2-4B31-B5D6-0FE73FC21ED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273529" y="3166141"/>
            <a:ext cx="2631039" cy="4779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802239A-68C9-44E1-BAD3-A79C9D6051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260350"/>
            <a:ext cx="11229021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BFEBA53-F30B-4D91-B66D-C41ADAE3AF8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4163" y="3760700"/>
            <a:ext cx="3507809" cy="22241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65760">
              <a:defRPr sz="1100"/>
            </a:lvl2pPr>
            <a:lvl3pPr marL="640080">
              <a:defRPr sz="105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D94FCCB-17C2-405B-801A-567BFCF6541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42094" y="3760700"/>
            <a:ext cx="3507809" cy="222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65760">
              <a:defRPr sz="1100"/>
            </a:lvl2pPr>
            <a:lvl3pPr marL="640080">
              <a:defRPr sz="105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925DAE5-1953-44BD-98EC-0F526C159C3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271690" y="3760700"/>
            <a:ext cx="3507809" cy="2224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65760">
              <a:defRPr sz="1100"/>
            </a:lvl2pPr>
            <a:lvl3pPr marL="640080">
              <a:defRPr sz="105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Slide Number Placeholder 9">
            <a:extLst>
              <a:ext uri="{FF2B5EF4-FFF2-40B4-BE49-F238E27FC236}">
                <a16:creationId xmlns:a16="http://schemas.microsoft.com/office/drawing/2014/main" id="{FCBAC7E7-1FF0-4038-87CA-C3FBE8BFAA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9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: 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039814D5-4672-4CDF-B659-15711499958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300629" y="3736697"/>
            <a:ext cx="5473856" cy="2111042"/>
          </a:xfrm>
          <a:custGeom>
            <a:avLst/>
            <a:gdLst>
              <a:gd name="connsiteX0" fmla="*/ 0 w 5473856"/>
              <a:gd name="connsiteY0" fmla="*/ 0 h 2111042"/>
              <a:gd name="connsiteX1" fmla="*/ 5473856 w 5473856"/>
              <a:gd name="connsiteY1" fmla="*/ 0 h 2111042"/>
              <a:gd name="connsiteX2" fmla="*/ 5473856 w 5473856"/>
              <a:gd name="connsiteY2" fmla="*/ 2111042 h 2111042"/>
              <a:gd name="connsiteX3" fmla="*/ 3835952 w 5473856"/>
              <a:gd name="connsiteY3" fmla="*/ 2111042 h 2111042"/>
              <a:gd name="connsiteX4" fmla="*/ 3588508 w 5473856"/>
              <a:gd name="connsiteY4" fmla="*/ 1763967 h 2111042"/>
              <a:gd name="connsiteX5" fmla="*/ 0 w 5473856"/>
              <a:gd name="connsiteY5" fmla="*/ 1763967 h 211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856" h="2111042">
                <a:moveTo>
                  <a:pt x="0" y="0"/>
                </a:moveTo>
                <a:lnTo>
                  <a:pt x="5473856" y="0"/>
                </a:lnTo>
                <a:lnTo>
                  <a:pt x="5473856" y="2111042"/>
                </a:lnTo>
                <a:lnTo>
                  <a:pt x="3835952" y="2111042"/>
                </a:lnTo>
                <a:lnTo>
                  <a:pt x="3588508" y="1763967"/>
                </a:lnTo>
                <a:lnTo>
                  <a:pt x="0" y="176396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63C399-1781-4D25-835D-02FC78BB3B6A}"/>
              </a:ext>
            </a:extLst>
          </p:cNvPr>
          <p:cNvSpPr/>
          <p:nvPr userDrawn="1"/>
        </p:nvSpPr>
        <p:spPr>
          <a:xfrm>
            <a:off x="6300628" y="5847739"/>
            <a:ext cx="5473855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4">
            <a:extLst>
              <a:ext uri="{FF2B5EF4-FFF2-40B4-BE49-F238E27FC236}">
                <a16:creationId xmlns:a16="http://schemas.microsoft.com/office/drawing/2014/main" id="{58622330-A9A9-40B6-BF10-858E2A3C7FB9}"/>
              </a:ext>
            </a:extLst>
          </p:cNvPr>
          <p:cNvSpPr/>
          <p:nvPr userDrawn="1"/>
        </p:nvSpPr>
        <p:spPr>
          <a:xfrm>
            <a:off x="6300629" y="5500664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Picture Placeholder 92">
            <a:extLst>
              <a:ext uri="{FF2B5EF4-FFF2-40B4-BE49-F238E27FC236}">
                <a16:creationId xmlns:a16="http://schemas.microsoft.com/office/drawing/2014/main" id="{90334A45-2631-41F9-9C1F-6C417D895C2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13387" y="3736697"/>
            <a:ext cx="5473856" cy="2111042"/>
          </a:xfrm>
          <a:custGeom>
            <a:avLst/>
            <a:gdLst>
              <a:gd name="connsiteX0" fmla="*/ 0 w 5473856"/>
              <a:gd name="connsiteY0" fmla="*/ 0 h 2111042"/>
              <a:gd name="connsiteX1" fmla="*/ 5473856 w 5473856"/>
              <a:gd name="connsiteY1" fmla="*/ 0 h 2111042"/>
              <a:gd name="connsiteX2" fmla="*/ 5473856 w 5473856"/>
              <a:gd name="connsiteY2" fmla="*/ 2111042 h 2111042"/>
              <a:gd name="connsiteX3" fmla="*/ 3835952 w 5473856"/>
              <a:gd name="connsiteY3" fmla="*/ 2111042 h 2111042"/>
              <a:gd name="connsiteX4" fmla="*/ 3588508 w 5473856"/>
              <a:gd name="connsiteY4" fmla="*/ 1763967 h 2111042"/>
              <a:gd name="connsiteX5" fmla="*/ 0 w 5473856"/>
              <a:gd name="connsiteY5" fmla="*/ 1763967 h 211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856" h="2111042">
                <a:moveTo>
                  <a:pt x="0" y="0"/>
                </a:moveTo>
                <a:lnTo>
                  <a:pt x="5473856" y="0"/>
                </a:lnTo>
                <a:lnTo>
                  <a:pt x="5473856" y="2111042"/>
                </a:lnTo>
                <a:lnTo>
                  <a:pt x="3835952" y="2111042"/>
                </a:lnTo>
                <a:lnTo>
                  <a:pt x="3588508" y="1763967"/>
                </a:lnTo>
                <a:lnTo>
                  <a:pt x="0" y="176396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8BEB8F-9A0E-4AD7-A946-46D2468411B3}"/>
              </a:ext>
            </a:extLst>
          </p:cNvPr>
          <p:cNvSpPr/>
          <p:nvPr userDrawn="1"/>
        </p:nvSpPr>
        <p:spPr>
          <a:xfrm>
            <a:off x="413386" y="5847739"/>
            <a:ext cx="5473855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03F17E40-B59D-49E8-B777-46461694E01A}"/>
              </a:ext>
            </a:extLst>
          </p:cNvPr>
          <p:cNvSpPr/>
          <p:nvPr userDrawn="1"/>
        </p:nvSpPr>
        <p:spPr>
          <a:xfrm>
            <a:off x="413387" y="5500664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1A9C1295-2A1B-47DE-B8B1-110811F01F1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00629" y="1163638"/>
            <a:ext cx="5473856" cy="2111042"/>
          </a:xfrm>
          <a:custGeom>
            <a:avLst/>
            <a:gdLst>
              <a:gd name="connsiteX0" fmla="*/ 0 w 5473856"/>
              <a:gd name="connsiteY0" fmla="*/ 0 h 2111042"/>
              <a:gd name="connsiteX1" fmla="*/ 5473856 w 5473856"/>
              <a:gd name="connsiteY1" fmla="*/ 0 h 2111042"/>
              <a:gd name="connsiteX2" fmla="*/ 5473856 w 5473856"/>
              <a:gd name="connsiteY2" fmla="*/ 2111042 h 2111042"/>
              <a:gd name="connsiteX3" fmla="*/ 3835952 w 5473856"/>
              <a:gd name="connsiteY3" fmla="*/ 2111042 h 2111042"/>
              <a:gd name="connsiteX4" fmla="*/ 3588508 w 5473856"/>
              <a:gd name="connsiteY4" fmla="*/ 1763967 h 2111042"/>
              <a:gd name="connsiteX5" fmla="*/ 0 w 5473856"/>
              <a:gd name="connsiteY5" fmla="*/ 1763967 h 211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856" h="2111042">
                <a:moveTo>
                  <a:pt x="0" y="0"/>
                </a:moveTo>
                <a:lnTo>
                  <a:pt x="5473856" y="0"/>
                </a:lnTo>
                <a:lnTo>
                  <a:pt x="5473856" y="2111042"/>
                </a:lnTo>
                <a:lnTo>
                  <a:pt x="3835952" y="2111042"/>
                </a:lnTo>
                <a:lnTo>
                  <a:pt x="3588508" y="1763967"/>
                </a:lnTo>
                <a:lnTo>
                  <a:pt x="0" y="176396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365388-195F-4581-B2DB-DB4839028B62}"/>
              </a:ext>
            </a:extLst>
          </p:cNvPr>
          <p:cNvSpPr/>
          <p:nvPr userDrawn="1"/>
        </p:nvSpPr>
        <p:spPr>
          <a:xfrm>
            <a:off x="6300628" y="3274680"/>
            <a:ext cx="5473855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1566A41-A4BE-41C5-A393-FB2C0EE3E4FB}"/>
              </a:ext>
            </a:extLst>
          </p:cNvPr>
          <p:cNvSpPr/>
          <p:nvPr userDrawn="1"/>
        </p:nvSpPr>
        <p:spPr>
          <a:xfrm>
            <a:off x="6300629" y="2927605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24E98E01-0F9A-4FA8-BFD1-3665D402A2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3387" y="1163638"/>
            <a:ext cx="5473856" cy="2111042"/>
          </a:xfrm>
          <a:custGeom>
            <a:avLst/>
            <a:gdLst>
              <a:gd name="connsiteX0" fmla="*/ 0 w 5473856"/>
              <a:gd name="connsiteY0" fmla="*/ 0 h 2111042"/>
              <a:gd name="connsiteX1" fmla="*/ 5473856 w 5473856"/>
              <a:gd name="connsiteY1" fmla="*/ 0 h 2111042"/>
              <a:gd name="connsiteX2" fmla="*/ 5473856 w 5473856"/>
              <a:gd name="connsiteY2" fmla="*/ 2111042 h 2111042"/>
              <a:gd name="connsiteX3" fmla="*/ 3835952 w 5473856"/>
              <a:gd name="connsiteY3" fmla="*/ 2111042 h 2111042"/>
              <a:gd name="connsiteX4" fmla="*/ 3588508 w 5473856"/>
              <a:gd name="connsiteY4" fmla="*/ 1763967 h 2111042"/>
              <a:gd name="connsiteX5" fmla="*/ 0 w 5473856"/>
              <a:gd name="connsiteY5" fmla="*/ 1763967 h 2111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856" h="2111042">
                <a:moveTo>
                  <a:pt x="0" y="0"/>
                </a:moveTo>
                <a:lnTo>
                  <a:pt x="5473856" y="0"/>
                </a:lnTo>
                <a:lnTo>
                  <a:pt x="5473856" y="2111042"/>
                </a:lnTo>
                <a:lnTo>
                  <a:pt x="3835952" y="2111042"/>
                </a:lnTo>
                <a:lnTo>
                  <a:pt x="3588508" y="1763967"/>
                </a:lnTo>
                <a:lnTo>
                  <a:pt x="0" y="176396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10A77B-C11D-48B7-A763-7843C84E93CC}"/>
              </a:ext>
            </a:extLst>
          </p:cNvPr>
          <p:cNvSpPr/>
          <p:nvPr userDrawn="1"/>
        </p:nvSpPr>
        <p:spPr>
          <a:xfrm>
            <a:off x="413386" y="3274680"/>
            <a:ext cx="5473855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B67DA657-A534-4B51-98B8-7F40346A6F97}"/>
              </a:ext>
            </a:extLst>
          </p:cNvPr>
          <p:cNvSpPr/>
          <p:nvPr userDrawn="1"/>
        </p:nvSpPr>
        <p:spPr>
          <a:xfrm>
            <a:off x="413387" y="2927605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2D838A84-13F6-4463-BC9B-9A03D59C58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11225844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9" name="Rectangle 24">
            <a:extLst>
              <a:ext uri="{FF2B5EF4-FFF2-40B4-BE49-F238E27FC236}">
                <a16:creationId xmlns:a16="http://schemas.microsoft.com/office/drawing/2014/main" id="{74DEFF30-0064-4A5F-A12B-70B06FCDAC47}"/>
              </a:ext>
            </a:extLst>
          </p:cNvPr>
          <p:cNvSpPr/>
          <p:nvPr/>
        </p:nvSpPr>
        <p:spPr>
          <a:xfrm>
            <a:off x="413387" y="2927605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5A780F65-31C1-4BD0-8E71-107339B9E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3387" y="2931296"/>
            <a:ext cx="3603191" cy="4779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91" name="Rectangle 24">
            <a:extLst>
              <a:ext uri="{FF2B5EF4-FFF2-40B4-BE49-F238E27FC236}">
                <a16:creationId xmlns:a16="http://schemas.microsoft.com/office/drawing/2014/main" id="{9E52CC54-D858-4469-9A0E-1D5624441242}"/>
              </a:ext>
            </a:extLst>
          </p:cNvPr>
          <p:cNvSpPr/>
          <p:nvPr/>
        </p:nvSpPr>
        <p:spPr>
          <a:xfrm>
            <a:off x="6300629" y="2927605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25AC3EC-E032-49AB-B8FE-993C3920CF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0629" y="2931296"/>
            <a:ext cx="3603191" cy="4779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95" name="Rectangle 24">
            <a:extLst>
              <a:ext uri="{FF2B5EF4-FFF2-40B4-BE49-F238E27FC236}">
                <a16:creationId xmlns:a16="http://schemas.microsoft.com/office/drawing/2014/main" id="{4A59B0BD-BBC1-4EC7-886E-08BD69F6B686}"/>
              </a:ext>
            </a:extLst>
          </p:cNvPr>
          <p:cNvSpPr/>
          <p:nvPr/>
        </p:nvSpPr>
        <p:spPr>
          <a:xfrm>
            <a:off x="413387" y="5500664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 Placeholder 11">
            <a:extLst>
              <a:ext uri="{FF2B5EF4-FFF2-40B4-BE49-F238E27FC236}">
                <a16:creationId xmlns:a16="http://schemas.microsoft.com/office/drawing/2014/main" id="{A2E994D1-4A72-4B9A-86E7-156553B3095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3387" y="5504355"/>
            <a:ext cx="3603191" cy="4779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99" name="Rectangle 24">
            <a:extLst>
              <a:ext uri="{FF2B5EF4-FFF2-40B4-BE49-F238E27FC236}">
                <a16:creationId xmlns:a16="http://schemas.microsoft.com/office/drawing/2014/main" id="{82A5F165-3A3F-4AD2-80F0-5B68D9574291}"/>
              </a:ext>
            </a:extLst>
          </p:cNvPr>
          <p:cNvSpPr/>
          <p:nvPr/>
        </p:nvSpPr>
        <p:spPr>
          <a:xfrm>
            <a:off x="6300629" y="5500664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 Placeholder 11">
            <a:extLst>
              <a:ext uri="{FF2B5EF4-FFF2-40B4-BE49-F238E27FC236}">
                <a16:creationId xmlns:a16="http://schemas.microsoft.com/office/drawing/2014/main" id="{097DC88A-F2F0-453A-BBCD-97EA74E7FC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00629" y="5504355"/>
            <a:ext cx="3603191" cy="4779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22" name="Slide Number Placeholder 9">
            <a:extLst>
              <a:ext uri="{FF2B5EF4-FFF2-40B4-BE49-F238E27FC236}">
                <a16:creationId xmlns:a16="http://schemas.microsoft.com/office/drawing/2014/main" id="{D211D8B4-7AA1-49EA-95A9-E8341FD55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7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ct: 6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icture Placeholder 122">
            <a:extLst>
              <a:ext uri="{FF2B5EF4-FFF2-40B4-BE49-F238E27FC236}">
                <a16:creationId xmlns:a16="http://schemas.microsoft.com/office/drawing/2014/main" id="{28220D7A-CDB5-4CD0-A523-6F1685137B7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8269074" y="1172988"/>
            <a:ext cx="3504133" cy="2150360"/>
          </a:xfrm>
          <a:custGeom>
            <a:avLst/>
            <a:gdLst>
              <a:gd name="connsiteX0" fmla="*/ 0 w 3504133"/>
              <a:gd name="connsiteY0" fmla="*/ 0 h 2150360"/>
              <a:gd name="connsiteX1" fmla="*/ 3504133 w 3504133"/>
              <a:gd name="connsiteY1" fmla="*/ 0 h 2150360"/>
              <a:gd name="connsiteX2" fmla="*/ 3504133 w 3504133"/>
              <a:gd name="connsiteY2" fmla="*/ 2150360 h 2150360"/>
              <a:gd name="connsiteX3" fmla="*/ 2886252 w 3504133"/>
              <a:gd name="connsiteY3" fmla="*/ 2150360 h 2150360"/>
              <a:gd name="connsiteX4" fmla="*/ 2620371 w 3504133"/>
              <a:gd name="connsiteY4" fmla="*/ 1803286 h 2150360"/>
              <a:gd name="connsiteX5" fmla="*/ 0 w 3504133"/>
              <a:gd name="connsiteY5" fmla="*/ 1803286 h 215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4133" h="2150360">
                <a:moveTo>
                  <a:pt x="0" y="0"/>
                </a:moveTo>
                <a:lnTo>
                  <a:pt x="3504133" y="0"/>
                </a:lnTo>
                <a:lnTo>
                  <a:pt x="3504133" y="2150360"/>
                </a:lnTo>
                <a:lnTo>
                  <a:pt x="2886252" y="2150360"/>
                </a:lnTo>
                <a:lnTo>
                  <a:pt x="2620371" y="1803286"/>
                </a:lnTo>
                <a:lnTo>
                  <a:pt x="0" y="18032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118" name="Picture Placeholder 117">
            <a:extLst>
              <a:ext uri="{FF2B5EF4-FFF2-40B4-BE49-F238E27FC236}">
                <a16:creationId xmlns:a16="http://schemas.microsoft.com/office/drawing/2014/main" id="{A0336ABE-ABCC-42AE-B388-E3816E497742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14163" y="3700309"/>
            <a:ext cx="3504133" cy="2150360"/>
          </a:xfrm>
          <a:custGeom>
            <a:avLst/>
            <a:gdLst>
              <a:gd name="connsiteX0" fmla="*/ 0 w 3504133"/>
              <a:gd name="connsiteY0" fmla="*/ 0 h 2150360"/>
              <a:gd name="connsiteX1" fmla="*/ 3504133 w 3504133"/>
              <a:gd name="connsiteY1" fmla="*/ 0 h 2150360"/>
              <a:gd name="connsiteX2" fmla="*/ 3504133 w 3504133"/>
              <a:gd name="connsiteY2" fmla="*/ 2150360 h 2150360"/>
              <a:gd name="connsiteX3" fmla="*/ 2886252 w 3504133"/>
              <a:gd name="connsiteY3" fmla="*/ 2150360 h 2150360"/>
              <a:gd name="connsiteX4" fmla="*/ 2620371 w 3504133"/>
              <a:gd name="connsiteY4" fmla="*/ 1803286 h 2150360"/>
              <a:gd name="connsiteX5" fmla="*/ 0 w 3504133"/>
              <a:gd name="connsiteY5" fmla="*/ 1803286 h 215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4133" h="2150360">
                <a:moveTo>
                  <a:pt x="0" y="0"/>
                </a:moveTo>
                <a:lnTo>
                  <a:pt x="3504133" y="0"/>
                </a:lnTo>
                <a:lnTo>
                  <a:pt x="3504133" y="2150360"/>
                </a:lnTo>
                <a:lnTo>
                  <a:pt x="2886252" y="2150360"/>
                </a:lnTo>
                <a:lnTo>
                  <a:pt x="2620371" y="1803286"/>
                </a:lnTo>
                <a:lnTo>
                  <a:pt x="0" y="18032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515262E-E0CE-43D6-B142-9507059B555C}"/>
              </a:ext>
            </a:extLst>
          </p:cNvPr>
          <p:cNvSpPr/>
          <p:nvPr/>
        </p:nvSpPr>
        <p:spPr>
          <a:xfrm>
            <a:off x="414163" y="5850669"/>
            <a:ext cx="3508763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1BB0D61E-86EE-4567-A6A0-664EA7F06C26}"/>
              </a:ext>
            </a:extLst>
          </p:cNvPr>
          <p:cNvSpPr/>
          <p:nvPr/>
        </p:nvSpPr>
        <p:spPr>
          <a:xfrm>
            <a:off x="414163" y="5503595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809D7FB4-9CAE-48EB-898A-9855E7A84AA9}"/>
              </a:ext>
            </a:extLst>
          </p:cNvPr>
          <p:cNvSpPr/>
          <p:nvPr/>
        </p:nvSpPr>
        <p:spPr>
          <a:xfrm>
            <a:off x="414163" y="5503595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B010FA3-C741-4430-8F21-3D723FB0D7D3}"/>
              </a:ext>
            </a:extLst>
          </p:cNvPr>
          <p:cNvSpPr/>
          <p:nvPr/>
        </p:nvSpPr>
        <p:spPr>
          <a:xfrm>
            <a:off x="8269074" y="3323348"/>
            <a:ext cx="3508763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61119B57-A4B4-47F2-91FA-3F1037523C3B}"/>
              </a:ext>
            </a:extLst>
          </p:cNvPr>
          <p:cNvSpPr/>
          <p:nvPr/>
        </p:nvSpPr>
        <p:spPr>
          <a:xfrm>
            <a:off x="8269074" y="2976274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DCF059A7-FFA0-44A6-B7BE-766E6AA0AF85}"/>
              </a:ext>
            </a:extLst>
          </p:cNvPr>
          <p:cNvSpPr/>
          <p:nvPr/>
        </p:nvSpPr>
        <p:spPr>
          <a:xfrm>
            <a:off x="8269074" y="2976274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8" name="Picture Placeholder 127">
            <a:extLst>
              <a:ext uri="{FF2B5EF4-FFF2-40B4-BE49-F238E27FC236}">
                <a16:creationId xmlns:a16="http://schemas.microsoft.com/office/drawing/2014/main" id="{8E94CC14-25CF-4795-853E-E329A31C3DF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269074" y="3700309"/>
            <a:ext cx="3504133" cy="2150360"/>
          </a:xfrm>
          <a:custGeom>
            <a:avLst/>
            <a:gdLst>
              <a:gd name="connsiteX0" fmla="*/ 0 w 3504133"/>
              <a:gd name="connsiteY0" fmla="*/ 0 h 2150360"/>
              <a:gd name="connsiteX1" fmla="*/ 3504133 w 3504133"/>
              <a:gd name="connsiteY1" fmla="*/ 0 h 2150360"/>
              <a:gd name="connsiteX2" fmla="*/ 3504133 w 3504133"/>
              <a:gd name="connsiteY2" fmla="*/ 2150360 h 2150360"/>
              <a:gd name="connsiteX3" fmla="*/ 2886252 w 3504133"/>
              <a:gd name="connsiteY3" fmla="*/ 2150360 h 2150360"/>
              <a:gd name="connsiteX4" fmla="*/ 2620371 w 3504133"/>
              <a:gd name="connsiteY4" fmla="*/ 1803286 h 2150360"/>
              <a:gd name="connsiteX5" fmla="*/ 0 w 3504133"/>
              <a:gd name="connsiteY5" fmla="*/ 1803286 h 215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4133" h="2150360">
                <a:moveTo>
                  <a:pt x="0" y="0"/>
                </a:moveTo>
                <a:lnTo>
                  <a:pt x="3504133" y="0"/>
                </a:lnTo>
                <a:lnTo>
                  <a:pt x="3504133" y="2150360"/>
                </a:lnTo>
                <a:lnTo>
                  <a:pt x="2886252" y="2150360"/>
                </a:lnTo>
                <a:lnTo>
                  <a:pt x="2620371" y="1803286"/>
                </a:lnTo>
                <a:lnTo>
                  <a:pt x="0" y="18032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8198EFA-66B8-4D42-8BB7-4AC814CC97D5}"/>
              </a:ext>
            </a:extLst>
          </p:cNvPr>
          <p:cNvSpPr/>
          <p:nvPr/>
        </p:nvSpPr>
        <p:spPr>
          <a:xfrm>
            <a:off x="8269074" y="5850669"/>
            <a:ext cx="3508763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71DFB397-34C2-452B-9C1A-0E70A8A5D5E9}"/>
              </a:ext>
            </a:extLst>
          </p:cNvPr>
          <p:cNvSpPr/>
          <p:nvPr/>
        </p:nvSpPr>
        <p:spPr>
          <a:xfrm>
            <a:off x="8269074" y="5503595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761ABB12-8341-4AF1-ABC6-90C4EB9A57DD}"/>
              </a:ext>
            </a:extLst>
          </p:cNvPr>
          <p:cNvSpPr/>
          <p:nvPr/>
        </p:nvSpPr>
        <p:spPr>
          <a:xfrm>
            <a:off x="8269074" y="5503595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8" name="Picture Placeholder 137">
            <a:extLst>
              <a:ext uri="{FF2B5EF4-FFF2-40B4-BE49-F238E27FC236}">
                <a16:creationId xmlns:a16="http://schemas.microsoft.com/office/drawing/2014/main" id="{B9DDB7A1-8E9C-4BB0-8C7D-72DABF4AF66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341618" y="3700309"/>
            <a:ext cx="3504133" cy="2150360"/>
          </a:xfrm>
          <a:custGeom>
            <a:avLst/>
            <a:gdLst>
              <a:gd name="connsiteX0" fmla="*/ 0 w 3504133"/>
              <a:gd name="connsiteY0" fmla="*/ 0 h 2150360"/>
              <a:gd name="connsiteX1" fmla="*/ 3504133 w 3504133"/>
              <a:gd name="connsiteY1" fmla="*/ 0 h 2150360"/>
              <a:gd name="connsiteX2" fmla="*/ 3504133 w 3504133"/>
              <a:gd name="connsiteY2" fmla="*/ 2150360 h 2150360"/>
              <a:gd name="connsiteX3" fmla="*/ 2886252 w 3504133"/>
              <a:gd name="connsiteY3" fmla="*/ 2150360 h 2150360"/>
              <a:gd name="connsiteX4" fmla="*/ 2620371 w 3504133"/>
              <a:gd name="connsiteY4" fmla="*/ 1803286 h 2150360"/>
              <a:gd name="connsiteX5" fmla="*/ 0 w 3504133"/>
              <a:gd name="connsiteY5" fmla="*/ 1803286 h 215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4133" h="2150360">
                <a:moveTo>
                  <a:pt x="0" y="0"/>
                </a:moveTo>
                <a:lnTo>
                  <a:pt x="3504133" y="0"/>
                </a:lnTo>
                <a:lnTo>
                  <a:pt x="3504133" y="2150360"/>
                </a:lnTo>
                <a:lnTo>
                  <a:pt x="2886252" y="2150360"/>
                </a:lnTo>
                <a:lnTo>
                  <a:pt x="2620371" y="1803286"/>
                </a:lnTo>
                <a:lnTo>
                  <a:pt x="0" y="18032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124A81E6-3089-4A9E-A63C-837989AC157F}"/>
              </a:ext>
            </a:extLst>
          </p:cNvPr>
          <p:cNvSpPr/>
          <p:nvPr/>
        </p:nvSpPr>
        <p:spPr>
          <a:xfrm>
            <a:off x="4341618" y="5850669"/>
            <a:ext cx="3508763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AE4356B4-92C9-4C1A-8E80-05ADB9B4D67D}"/>
              </a:ext>
            </a:extLst>
          </p:cNvPr>
          <p:cNvSpPr/>
          <p:nvPr/>
        </p:nvSpPr>
        <p:spPr>
          <a:xfrm>
            <a:off x="4341618" y="5503595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90F34329-6F2F-455C-B369-3563E4160816}"/>
              </a:ext>
            </a:extLst>
          </p:cNvPr>
          <p:cNvSpPr/>
          <p:nvPr/>
        </p:nvSpPr>
        <p:spPr>
          <a:xfrm>
            <a:off x="4341618" y="5503595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E65998A-8219-4669-A5AC-6044A06A13B1}"/>
              </a:ext>
            </a:extLst>
          </p:cNvPr>
          <p:cNvSpPr/>
          <p:nvPr userDrawn="1"/>
        </p:nvSpPr>
        <p:spPr>
          <a:xfrm>
            <a:off x="414163" y="5503595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CB9250F-0448-49F5-A682-0878B2A999F2}"/>
              </a:ext>
            </a:extLst>
          </p:cNvPr>
          <p:cNvSpPr/>
          <p:nvPr userDrawn="1"/>
        </p:nvSpPr>
        <p:spPr>
          <a:xfrm>
            <a:off x="414163" y="5503595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0850271-84FC-4D79-9074-AD130479134C}"/>
              </a:ext>
            </a:extLst>
          </p:cNvPr>
          <p:cNvSpPr/>
          <p:nvPr userDrawn="1"/>
        </p:nvSpPr>
        <p:spPr>
          <a:xfrm>
            <a:off x="8269074" y="2976274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62E5531-514C-4461-97B4-8715583838AF}"/>
              </a:ext>
            </a:extLst>
          </p:cNvPr>
          <p:cNvSpPr/>
          <p:nvPr userDrawn="1"/>
        </p:nvSpPr>
        <p:spPr>
          <a:xfrm>
            <a:off x="8269074" y="2976274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CE91D5D-CEF7-4254-AC83-26B0C4997085}"/>
              </a:ext>
            </a:extLst>
          </p:cNvPr>
          <p:cNvSpPr/>
          <p:nvPr userDrawn="1"/>
        </p:nvSpPr>
        <p:spPr>
          <a:xfrm>
            <a:off x="8269074" y="5503595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CF09FC2-8B6F-4061-BB74-224E6D18B74A}"/>
              </a:ext>
            </a:extLst>
          </p:cNvPr>
          <p:cNvSpPr/>
          <p:nvPr userDrawn="1"/>
        </p:nvSpPr>
        <p:spPr>
          <a:xfrm>
            <a:off x="8269074" y="5503595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A8E28BDE-C00C-42D5-8683-2863B7F76DBB}"/>
              </a:ext>
            </a:extLst>
          </p:cNvPr>
          <p:cNvSpPr/>
          <p:nvPr userDrawn="1"/>
        </p:nvSpPr>
        <p:spPr>
          <a:xfrm>
            <a:off x="4341618" y="5503595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17966A9-82E4-4EEF-B318-7447CFC47133}"/>
              </a:ext>
            </a:extLst>
          </p:cNvPr>
          <p:cNvSpPr/>
          <p:nvPr userDrawn="1"/>
        </p:nvSpPr>
        <p:spPr>
          <a:xfrm>
            <a:off x="4341618" y="5503595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3" name="Picture Placeholder 132">
            <a:extLst>
              <a:ext uri="{FF2B5EF4-FFF2-40B4-BE49-F238E27FC236}">
                <a16:creationId xmlns:a16="http://schemas.microsoft.com/office/drawing/2014/main" id="{388CE292-B01E-4130-B77A-CF272FA0EFB5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4341618" y="1172988"/>
            <a:ext cx="3504133" cy="2150360"/>
          </a:xfrm>
          <a:custGeom>
            <a:avLst/>
            <a:gdLst>
              <a:gd name="connsiteX0" fmla="*/ 0 w 3504133"/>
              <a:gd name="connsiteY0" fmla="*/ 0 h 2150360"/>
              <a:gd name="connsiteX1" fmla="*/ 3504133 w 3504133"/>
              <a:gd name="connsiteY1" fmla="*/ 0 h 2150360"/>
              <a:gd name="connsiteX2" fmla="*/ 3504133 w 3504133"/>
              <a:gd name="connsiteY2" fmla="*/ 2150360 h 2150360"/>
              <a:gd name="connsiteX3" fmla="*/ 2886252 w 3504133"/>
              <a:gd name="connsiteY3" fmla="*/ 2150360 h 2150360"/>
              <a:gd name="connsiteX4" fmla="*/ 2620371 w 3504133"/>
              <a:gd name="connsiteY4" fmla="*/ 1803286 h 2150360"/>
              <a:gd name="connsiteX5" fmla="*/ 0 w 3504133"/>
              <a:gd name="connsiteY5" fmla="*/ 1803286 h 215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4133" h="2150360">
                <a:moveTo>
                  <a:pt x="0" y="0"/>
                </a:moveTo>
                <a:lnTo>
                  <a:pt x="3504133" y="0"/>
                </a:lnTo>
                <a:lnTo>
                  <a:pt x="3504133" y="2150360"/>
                </a:lnTo>
                <a:lnTo>
                  <a:pt x="2886252" y="2150360"/>
                </a:lnTo>
                <a:lnTo>
                  <a:pt x="2620371" y="1803286"/>
                </a:lnTo>
                <a:lnTo>
                  <a:pt x="0" y="18032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47876C3-E26A-4F5B-998E-4013E5B8AFA0}"/>
              </a:ext>
            </a:extLst>
          </p:cNvPr>
          <p:cNvSpPr/>
          <p:nvPr userDrawn="1"/>
        </p:nvSpPr>
        <p:spPr>
          <a:xfrm>
            <a:off x="4341618" y="3323348"/>
            <a:ext cx="3508763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2CECC70-264B-48BC-867C-CF7CF83EE62B}"/>
              </a:ext>
            </a:extLst>
          </p:cNvPr>
          <p:cNvSpPr/>
          <p:nvPr userDrawn="1"/>
        </p:nvSpPr>
        <p:spPr>
          <a:xfrm>
            <a:off x="4341618" y="2976274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069E0E5D-D9BA-490E-9999-2E3EA49E276C}"/>
              </a:ext>
            </a:extLst>
          </p:cNvPr>
          <p:cNvSpPr/>
          <p:nvPr/>
        </p:nvSpPr>
        <p:spPr>
          <a:xfrm>
            <a:off x="4341618" y="2976274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990CF51F-7545-41AF-89AC-9306C79056D6}"/>
              </a:ext>
            </a:extLst>
          </p:cNvPr>
          <p:cNvSpPr/>
          <p:nvPr/>
        </p:nvSpPr>
        <p:spPr>
          <a:xfrm>
            <a:off x="4341618" y="2976274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A203E18-F0EE-466F-AC76-759FDCC1C576}"/>
              </a:ext>
            </a:extLst>
          </p:cNvPr>
          <p:cNvSpPr/>
          <p:nvPr userDrawn="1"/>
        </p:nvSpPr>
        <p:spPr>
          <a:xfrm>
            <a:off x="4341618" y="2976274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Picture Placeholder 116">
            <a:extLst>
              <a:ext uri="{FF2B5EF4-FFF2-40B4-BE49-F238E27FC236}">
                <a16:creationId xmlns:a16="http://schemas.microsoft.com/office/drawing/2014/main" id="{66BE3B8B-C9F8-4BF3-9FF0-0D46DB04E19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4163" y="1172988"/>
            <a:ext cx="3504133" cy="2150360"/>
          </a:xfrm>
          <a:custGeom>
            <a:avLst/>
            <a:gdLst>
              <a:gd name="connsiteX0" fmla="*/ 0 w 3504133"/>
              <a:gd name="connsiteY0" fmla="*/ 0 h 2150360"/>
              <a:gd name="connsiteX1" fmla="*/ 3504133 w 3504133"/>
              <a:gd name="connsiteY1" fmla="*/ 0 h 2150360"/>
              <a:gd name="connsiteX2" fmla="*/ 3504133 w 3504133"/>
              <a:gd name="connsiteY2" fmla="*/ 2150360 h 2150360"/>
              <a:gd name="connsiteX3" fmla="*/ 2886252 w 3504133"/>
              <a:gd name="connsiteY3" fmla="*/ 2150360 h 2150360"/>
              <a:gd name="connsiteX4" fmla="*/ 2620371 w 3504133"/>
              <a:gd name="connsiteY4" fmla="*/ 1803286 h 2150360"/>
              <a:gd name="connsiteX5" fmla="*/ 0 w 3504133"/>
              <a:gd name="connsiteY5" fmla="*/ 1803286 h 215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4133" h="2150360">
                <a:moveTo>
                  <a:pt x="0" y="0"/>
                </a:moveTo>
                <a:lnTo>
                  <a:pt x="3504133" y="0"/>
                </a:lnTo>
                <a:lnTo>
                  <a:pt x="3504133" y="2150360"/>
                </a:lnTo>
                <a:lnTo>
                  <a:pt x="2886252" y="2150360"/>
                </a:lnTo>
                <a:lnTo>
                  <a:pt x="2620371" y="1803286"/>
                </a:lnTo>
                <a:lnTo>
                  <a:pt x="0" y="1803286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B116D70-9D11-4E51-9D0A-810619F0F035}"/>
              </a:ext>
            </a:extLst>
          </p:cNvPr>
          <p:cNvSpPr/>
          <p:nvPr/>
        </p:nvSpPr>
        <p:spPr>
          <a:xfrm>
            <a:off x="414163" y="3323348"/>
            <a:ext cx="3508763" cy="1346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DA84893-DC1E-4343-97F3-3B7238331DF1}"/>
              </a:ext>
            </a:extLst>
          </p:cNvPr>
          <p:cNvSpPr/>
          <p:nvPr userDrawn="1"/>
        </p:nvSpPr>
        <p:spPr>
          <a:xfrm>
            <a:off x="414163" y="2976274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AD99FAB-B044-4D3E-99C6-3351C343C670}"/>
              </a:ext>
            </a:extLst>
          </p:cNvPr>
          <p:cNvSpPr/>
          <p:nvPr userDrawn="1"/>
        </p:nvSpPr>
        <p:spPr>
          <a:xfrm>
            <a:off x="414163" y="2976274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D9CE75E9-A8EA-4DC4-8599-37DC021A81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11224566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84748799-AA50-4BDA-AFD2-1C492BE284CA}"/>
              </a:ext>
            </a:extLst>
          </p:cNvPr>
          <p:cNvSpPr/>
          <p:nvPr/>
        </p:nvSpPr>
        <p:spPr>
          <a:xfrm>
            <a:off x="414163" y="2976274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BE371197-4FCA-4395-A51C-A3289DFC4EDB}"/>
              </a:ext>
            </a:extLst>
          </p:cNvPr>
          <p:cNvSpPr/>
          <p:nvPr/>
        </p:nvSpPr>
        <p:spPr>
          <a:xfrm>
            <a:off x="414163" y="2976274"/>
            <a:ext cx="2989372" cy="481685"/>
          </a:xfrm>
          <a:custGeom>
            <a:avLst/>
            <a:gdLst>
              <a:gd name="connsiteX0" fmla="*/ 0 w 2782069"/>
              <a:gd name="connsiteY0" fmla="*/ 0 h 481685"/>
              <a:gd name="connsiteX1" fmla="*/ 2438657 w 2782069"/>
              <a:gd name="connsiteY1" fmla="*/ 0 h 481685"/>
              <a:gd name="connsiteX2" fmla="*/ 2782069 w 2782069"/>
              <a:gd name="connsiteY2" fmla="*/ 481685 h 481685"/>
              <a:gd name="connsiteX3" fmla="*/ 0 w 2782069"/>
              <a:gd name="connsiteY3" fmla="*/ 481685 h 481685"/>
              <a:gd name="connsiteX4" fmla="*/ 0 w 2782069"/>
              <a:gd name="connsiteY4" fmla="*/ 0 h 48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069" h="481685">
                <a:moveTo>
                  <a:pt x="0" y="0"/>
                </a:moveTo>
                <a:lnTo>
                  <a:pt x="2438657" y="0"/>
                </a:lnTo>
                <a:lnTo>
                  <a:pt x="2782069" y="481685"/>
                </a:lnTo>
                <a:lnTo>
                  <a:pt x="0" y="48168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6" name="Text Placeholder 11">
            <a:extLst>
              <a:ext uri="{FF2B5EF4-FFF2-40B4-BE49-F238E27FC236}">
                <a16:creationId xmlns:a16="http://schemas.microsoft.com/office/drawing/2014/main" id="{CEE19345-BEB3-4285-B026-6E4E36931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4163" y="2976272"/>
            <a:ext cx="2631039" cy="4779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122" name="Text Placeholder 11">
            <a:extLst>
              <a:ext uri="{FF2B5EF4-FFF2-40B4-BE49-F238E27FC236}">
                <a16:creationId xmlns:a16="http://schemas.microsoft.com/office/drawing/2014/main" id="{7087C997-7925-4515-85AE-FDAAE547C9E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14163" y="5503593"/>
            <a:ext cx="2631039" cy="4779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127" name="Text Placeholder 11">
            <a:extLst>
              <a:ext uri="{FF2B5EF4-FFF2-40B4-BE49-F238E27FC236}">
                <a16:creationId xmlns:a16="http://schemas.microsoft.com/office/drawing/2014/main" id="{E662EF22-06E5-427B-AEC0-59404FC944F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69074" y="2976272"/>
            <a:ext cx="2631039" cy="4779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132" name="Text Placeholder 11">
            <a:extLst>
              <a:ext uri="{FF2B5EF4-FFF2-40B4-BE49-F238E27FC236}">
                <a16:creationId xmlns:a16="http://schemas.microsoft.com/office/drawing/2014/main" id="{FAF3C583-EF7C-46C9-AC3D-97A5B941256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69074" y="5503593"/>
            <a:ext cx="2631039" cy="4779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137" name="Text Placeholder 11">
            <a:extLst>
              <a:ext uri="{FF2B5EF4-FFF2-40B4-BE49-F238E27FC236}">
                <a16:creationId xmlns:a16="http://schemas.microsoft.com/office/drawing/2014/main" id="{5BB0EB1A-5CC0-4DB4-A989-616D34954A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41618" y="2976272"/>
            <a:ext cx="2631039" cy="4779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142" name="Text Placeholder 11">
            <a:extLst>
              <a:ext uri="{FF2B5EF4-FFF2-40B4-BE49-F238E27FC236}">
                <a16:creationId xmlns:a16="http://schemas.microsoft.com/office/drawing/2014/main" id="{4A37C75C-A580-4613-A9F7-6C6E201394B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41618" y="5503593"/>
            <a:ext cx="2631039" cy="4779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 b="1" cap="all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 |  level</a:t>
            </a:r>
          </a:p>
        </p:txBody>
      </p:sp>
      <p:sp>
        <p:nvSpPr>
          <p:cNvPr id="34" name="Slide Number Placeholder 9">
            <a:extLst>
              <a:ext uri="{FF2B5EF4-FFF2-40B4-BE49-F238E27FC236}">
                <a16:creationId xmlns:a16="http://schemas.microsoft.com/office/drawing/2014/main" id="{B84AAD09-B74C-47A2-8600-0044127A4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2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2279203"/>
            <a:ext cx="11118849" cy="229959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baseline="0"/>
            </a:lvl1pPr>
            <a:lvl2pPr marL="0" indent="0">
              <a:spcBef>
                <a:spcPts val="300"/>
              </a:spcBef>
              <a:buFontTx/>
              <a:buNone/>
              <a:defRPr sz="1800" i="1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 NOT USE THIS LAYOUT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/>
            <a:r>
              <a:rPr lang="en-US" dirty="0"/>
              <a:t>THIS SLIDE IS ONLY TO HOLD THE </a:t>
            </a:r>
          </a:p>
          <a:p>
            <a:pPr lvl="0"/>
            <a:r>
              <a:rPr lang="en-US" dirty="0"/>
              <a:t>KIEWIT FLAG AND DESIGN ELEMENTS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4989BD7-75A5-43F3-899D-289DB594E7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687"/>
            <a:ext cx="2529627" cy="1013872"/>
          </a:xfrm>
          <a:prstGeom prst="rect">
            <a:avLst/>
          </a:prstGeom>
        </p:spPr>
      </p:pic>
      <p:sp>
        <p:nvSpPr>
          <p:cNvPr id="34" name="Rectangle 24">
            <a:extLst>
              <a:ext uri="{FF2B5EF4-FFF2-40B4-BE49-F238E27FC236}">
                <a16:creationId xmlns:a16="http://schemas.microsoft.com/office/drawing/2014/main" id="{459E86FA-A8DD-4586-AD37-494A52133568}"/>
              </a:ext>
            </a:extLst>
          </p:cNvPr>
          <p:cNvSpPr/>
          <p:nvPr/>
        </p:nvSpPr>
        <p:spPr>
          <a:xfrm>
            <a:off x="4820164" y="5545079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91488CB-D771-43DC-8C1B-97DDB2580AD8}"/>
              </a:ext>
            </a:extLst>
          </p:cNvPr>
          <p:cNvSpPr/>
          <p:nvPr/>
        </p:nvSpPr>
        <p:spPr>
          <a:xfrm>
            <a:off x="1112071" y="4750373"/>
            <a:ext cx="572094" cy="433970"/>
          </a:xfrm>
          <a:custGeom>
            <a:avLst/>
            <a:gdLst>
              <a:gd name="connsiteX0" fmla="*/ -69 w 840575"/>
              <a:gd name="connsiteY0" fmla="*/ 393746 h 637630"/>
              <a:gd name="connsiteX1" fmla="*/ 105266 w 840575"/>
              <a:gd name="connsiteY1" fmla="*/ 170435 h 637630"/>
              <a:gd name="connsiteX2" fmla="*/ 266780 w 840575"/>
              <a:gd name="connsiteY2" fmla="*/ -208 h 637630"/>
              <a:gd name="connsiteX3" fmla="*/ 388969 w 840575"/>
              <a:gd name="connsiteY3" fmla="*/ -208 h 637630"/>
              <a:gd name="connsiteX4" fmla="*/ 216219 w 840575"/>
              <a:gd name="connsiteY4" fmla="*/ 286304 h 637630"/>
              <a:gd name="connsiteX5" fmla="*/ 365795 w 840575"/>
              <a:gd name="connsiteY5" fmla="*/ 286304 h 637630"/>
              <a:gd name="connsiteX6" fmla="*/ 365795 w 840575"/>
              <a:gd name="connsiteY6" fmla="*/ 637422 h 637630"/>
              <a:gd name="connsiteX7" fmla="*/ -69 w 840575"/>
              <a:gd name="connsiteY7" fmla="*/ 637422 h 637630"/>
              <a:gd name="connsiteX8" fmla="*/ 452872 w 840575"/>
              <a:gd name="connsiteY8" fmla="*/ 393746 h 637630"/>
              <a:gd name="connsiteX9" fmla="*/ 558208 w 840575"/>
              <a:gd name="connsiteY9" fmla="*/ 170435 h 637630"/>
              <a:gd name="connsiteX10" fmla="*/ 718317 w 840575"/>
              <a:gd name="connsiteY10" fmla="*/ -208 h 637630"/>
              <a:gd name="connsiteX11" fmla="*/ 840506 w 840575"/>
              <a:gd name="connsiteY11" fmla="*/ -208 h 637630"/>
              <a:gd name="connsiteX12" fmla="*/ 667756 w 840575"/>
              <a:gd name="connsiteY12" fmla="*/ 286304 h 637630"/>
              <a:gd name="connsiteX13" fmla="*/ 817332 w 840575"/>
              <a:gd name="connsiteY13" fmla="*/ 286304 h 637630"/>
              <a:gd name="connsiteX14" fmla="*/ 817332 w 840575"/>
              <a:gd name="connsiteY14" fmla="*/ 637422 h 637630"/>
              <a:gd name="connsiteX15" fmla="*/ 452872 w 840575"/>
              <a:gd name="connsiteY15" fmla="*/ 637422 h 63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0575" h="637630">
                <a:moveTo>
                  <a:pt x="-69" y="393746"/>
                </a:moveTo>
                <a:cubicBezTo>
                  <a:pt x="-69" y="309478"/>
                  <a:pt x="27318" y="256810"/>
                  <a:pt x="105266" y="170435"/>
                </a:cubicBezTo>
                <a:lnTo>
                  <a:pt x="266780" y="-208"/>
                </a:lnTo>
                <a:lnTo>
                  <a:pt x="388969" y="-208"/>
                </a:lnTo>
                <a:lnTo>
                  <a:pt x="216219" y="286304"/>
                </a:lnTo>
                <a:lnTo>
                  <a:pt x="365795" y="286304"/>
                </a:lnTo>
                <a:lnTo>
                  <a:pt x="365795" y="637422"/>
                </a:lnTo>
                <a:lnTo>
                  <a:pt x="-69" y="637422"/>
                </a:lnTo>
                <a:close/>
                <a:moveTo>
                  <a:pt x="452872" y="393746"/>
                </a:moveTo>
                <a:cubicBezTo>
                  <a:pt x="452872" y="309478"/>
                  <a:pt x="480260" y="256810"/>
                  <a:pt x="558208" y="170435"/>
                </a:cubicBezTo>
                <a:lnTo>
                  <a:pt x="718317" y="-208"/>
                </a:lnTo>
                <a:lnTo>
                  <a:pt x="840506" y="-208"/>
                </a:lnTo>
                <a:lnTo>
                  <a:pt x="667756" y="286304"/>
                </a:lnTo>
                <a:lnTo>
                  <a:pt x="817332" y="286304"/>
                </a:lnTo>
                <a:lnTo>
                  <a:pt x="817332" y="637422"/>
                </a:lnTo>
                <a:lnTo>
                  <a:pt x="452872" y="637422"/>
                </a:lnTo>
                <a:close/>
              </a:path>
            </a:pathLst>
          </a:custGeom>
          <a:solidFill>
            <a:schemeClr val="tx1"/>
          </a:solidFill>
          <a:ln w="351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2525D91-C3A8-4649-9D51-13F55A26A42A}"/>
              </a:ext>
            </a:extLst>
          </p:cNvPr>
          <p:cNvSpPr/>
          <p:nvPr/>
        </p:nvSpPr>
        <p:spPr>
          <a:xfrm>
            <a:off x="1957533" y="4751329"/>
            <a:ext cx="572094" cy="433014"/>
          </a:xfrm>
          <a:custGeom>
            <a:avLst/>
            <a:gdLst>
              <a:gd name="connsiteX0" fmla="*/ 387565 w 840575"/>
              <a:gd name="connsiteY0" fmla="*/ 239956 h 636225"/>
              <a:gd name="connsiteX1" fmla="*/ 282229 w 840575"/>
              <a:gd name="connsiteY1" fmla="*/ 463267 h 636225"/>
              <a:gd name="connsiteX2" fmla="*/ 122120 w 840575"/>
              <a:gd name="connsiteY2" fmla="*/ 636017 h 636225"/>
              <a:gd name="connsiteX3" fmla="*/ -69 w 840575"/>
              <a:gd name="connsiteY3" fmla="*/ 636017 h 636225"/>
              <a:gd name="connsiteX4" fmla="*/ 172681 w 840575"/>
              <a:gd name="connsiteY4" fmla="*/ 350910 h 636225"/>
              <a:gd name="connsiteX5" fmla="*/ 25211 w 840575"/>
              <a:gd name="connsiteY5" fmla="*/ 350910 h 636225"/>
              <a:gd name="connsiteX6" fmla="*/ 25211 w 840575"/>
              <a:gd name="connsiteY6" fmla="*/ -208 h 636225"/>
              <a:gd name="connsiteX7" fmla="*/ 387565 w 840575"/>
              <a:gd name="connsiteY7" fmla="*/ -208 h 636225"/>
              <a:gd name="connsiteX8" fmla="*/ 840506 w 840575"/>
              <a:gd name="connsiteY8" fmla="*/ 239956 h 636225"/>
              <a:gd name="connsiteX9" fmla="*/ 735171 w 840575"/>
              <a:gd name="connsiteY9" fmla="*/ 463267 h 636225"/>
              <a:gd name="connsiteX10" fmla="*/ 575062 w 840575"/>
              <a:gd name="connsiteY10" fmla="*/ 636017 h 636225"/>
              <a:gd name="connsiteX11" fmla="*/ 452872 w 840575"/>
              <a:gd name="connsiteY11" fmla="*/ 636017 h 636225"/>
              <a:gd name="connsiteX12" fmla="*/ 625622 w 840575"/>
              <a:gd name="connsiteY12" fmla="*/ 350910 h 636225"/>
              <a:gd name="connsiteX13" fmla="*/ 478153 w 840575"/>
              <a:gd name="connsiteY13" fmla="*/ 350910 h 636225"/>
              <a:gd name="connsiteX14" fmla="*/ 478153 w 840575"/>
              <a:gd name="connsiteY14" fmla="*/ -208 h 636225"/>
              <a:gd name="connsiteX15" fmla="*/ 840506 w 840575"/>
              <a:gd name="connsiteY15" fmla="*/ -208 h 6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0575" h="636225">
                <a:moveTo>
                  <a:pt x="387565" y="239956"/>
                </a:moveTo>
                <a:cubicBezTo>
                  <a:pt x="387565" y="324225"/>
                  <a:pt x="362284" y="380404"/>
                  <a:pt x="282229" y="463267"/>
                </a:cubicBezTo>
                <a:lnTo>
                  <a:pt x="122120" y="636017"/>
                </a:lnTo>
                <a:lnTo>
                  <a:pt x="-69" y="636017"/>
                </a:lnTo>
                <a:lnTo>
                  <a:pt x="172681" y="350910"/>
                </a:lnTo>
                <a:lnTo>
                  <a:pt x="25211" y="350910"/>
                </a:lnTo>
                <a:lnTo>
                  <a:pt x="25211" y="-208"/>
                </a:lnTo>
                <a:lnTo>
                  <a:pt x="387565" y="-208"/>
                </a:lnTo>
                <a:close/>
                <a:moveTo>
                  <a:pt x="840506" y="239956"/>
                </a:moveTo>
                <a:cubicBezTo>
                  <a:pt x="840506" y="324225"/>
                  <a:pt x="815226" y="380404"/>
                  <a:pt x="735171" y="463267"/>
                </a:cubicBezTo>
                <a:lnTo>
                  <a:pt x="575062" y="636017"/>
                </a:lnTo>
                <a:lnTo>
                  <a:pt x="452872" y="636017"/>
                </a:lnTo>
                <a:lnTo>
                  <a:pt x="625622" y="350910"/>
                </a:lnTo>
                <a:lnTo>
                  <a:pt x="478153" y="350910"/>
                </a:lnTo>
                <a:lnTo>
                  <a:pt x="478153" y="-208"/>
                </a:lnTo>
                <a:lnTo>
                  <a:pt x="840506" y="-208"/>
                </a:lnTo>
                <a:close/>
              </a:path>
            </a:pathLst>
          </a:custGeom>
          <a:solidFill>
            <a:schemeClr val="tx1"/>
          </a:solidFill>
          <a:ln w="351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7E82BC7-7918-4A69-8D0C-4E48F25FD50B}"/>
              </a:ext>
            </a:extLst>
          </p:cNvPr>
          <p:cNvSpPr/>
          <p:nvPr/>
        </p:nvSpPr>
        <p:spPr>
          <a:xfrm>
            <a:off x="3132040" y="4750373"/>
            <a:ext cx="572094" cy="433970"/>
          </a:xfrm>
          <a:custGeom>
            <a:avLst/>
            <a:gdLst>
              <a:gd name="connsiteX0" fmla="*/ -69 w 840575"/>
              <a:gd name="connsiteY0" fmla="*/ 393746 h 637630"/>
              <a:gd name="connsiteX1" fmla="*/ 105266 w 840575"/>
              <a:gd name="connsiteY1" fmla="*/ 170435 h 637630"/>
              <a:gd name="connsiteX2" fmla="*/ 266780 w 840575"/>
              <a:gd name="connsiteY2" fmla="*/ -208 h 637630"/>
              <a:gd name="connsiteX3" fmla="*/ 388969 w 840575"/>
              <a:gd name="connsiteY3" fmla="*/ -208 h 637630"/>
              <a:gd name="connsiteX4" fmla="*/ 216219 w 840575"/>
              <a:gd name="connsiteY4" fmla="*/ 286304 h 637630"/>
              <a:gd name="connsiteX5" fmla="*/ 365795 w 840575"/>
              <a:gd name="connsiteY5" fmla="*/ 286304 h 637630"/>
              <a:gd name="connsiteX6" fmla="*/ 365795 w 840575"/>
              <a:gd name="connsiteY6" fmla="*/ 637422 h 637630"/>
              <a:gd name="connsiteX7" fmla="*/ -69 w 840575"/>
              <a:gd name="connsiteY7" fmla="*/ 637422 h 637630"/>
              <a:gd name="connsiteX8" fmla="*/ 452872 w 840575"/>
              <a:gd name="connsiteY8" fmla="*/ 393746 h 637630"/>
              <a:gd name="connsiteX9" fmla="*/ 558208 w 840575"/>
              <a:gd name="connsiteY9" fmla="*/ 170435 h 637630"/>
              <a:gd name="connsiteX10" fmla="*/ 718317 w 840575"/>
              <a:gd name="connsiteY10" fmla="*/ -208 h 637630"/>
              <a:gd name="connsiteX11" fmla="*/ 840506 w 840575"/>
              <a:gd name="connsiteY11" fmla="*/ -208 h 637630"/>
              <a:gd name="connsiteX12" fmla="*/ 667756 w 840575"/>
              <a:gd name="connsiteY12" fmla="*/ 286304 h 637630"/>
              <a:gd name="connsiteX13" fmla="*/ 817332 w 840575"/>
              <a:gd name="connsiteY13" fmla="*/ 286304 h 637630"/>
              <a:gd name="connsiteX14" fmla="*/ 817332 w 840575"/>
              <a:gd name="connsiteY14" fmla="*/ 637422 h 637630"/>
              <a:gd name="connsiteX15" fmla="*/ 452872 w 840575"/>
              <a:gd name="connsiteY15" fmla="*/ 637422 h 63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0575" h="637630">
                <a:moveTo>
                  <a:pt x="-69" y="393746"/>
                </a:moveTo>
                <a:cubicBezTo>
                  <a:pt x="-69" y="309478"/>
                  <a:pt x="27318" y="256810"/>
                  <a:pt x="105266" y="170435"/>
                </a:cubicBezTo>
                <a:lnTo>
                  <a:pt x="266780" y="-208"/>
                </a:lnTo>
                <a:lnTo>
                  <a:pt x="388969" y="-208"/>
                </a:lnTo>
                <a:lnTo>
                  <a:pt x="216219" y="286304"/>
                </a:lnTo>
                <a:lnTo>
                  <a:pt x="365795" y="286304"/>
                </a:lnTo>
                <a:lnTo>
                  <a:pt x="365795" y="637422"/>
                </a:lnTo>
                <a:lnTo>
                  <a:pt x="-69" y="637422"/>
                </a:lnTo>
                <a:close/>
                <a:moveTo>
                  <a:pt x="452872" y="393746"/>
                </a:moveTo>
                <a:cubicBezTo>
                  <a:pt x="452872" y="309478"/>
                  <a:pt x="480260" y="256810"/>
                  <a:pt x="558208" y="170435"/>
                </a:cubicBezTo>
                <a:lnTo>
                  <a:pt x="718317" y="-208"/>
                </a:lnTo>
                <a:lnTo>
                  <a:pt x="840506" y="-208"/>
                </a:lnTo>
                <a:lnTo>
                  <a:pt x="667756" y="286304"/>
                </a:lnTo>
                <a:lnTo>
                  <a:pt x="817332" y="286304"/>
                </a:lnTo>
                <a:lnTo>
                  <a:pt x="817332" y="637422"/>
                </a:lnTo>
                <a:lnTo>
                  <a:pt x="452872" y="637422"/>
                </a:lnTo>
                <a:close/>
              </a:path>
            </a:pathLst>
          </a:custGeom>
          <a:solidFill>
            <a:schemeClr val="accent1"/>
          </a:solidFill>
          <a:ln w="351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0B9CF93-F4F0-460A-90B0-3E5D4EB51578}"/>
              </a:ext>
            </a:extLst>
          </p:cNvPr>
          <p:cNvSpPr/>
          <p:nvPr/>
        </p:nvSpPr>
        <p:spPr>
          <a:xfrm>
            <a:off x="3977502" y="4751329"/>
            <a:ext cx="572094" cy="433014"/>
          </a:xfrm>
          <a:custGeom>
            <a:avLst/>
            <a:gdLst>
              <a:gd name="connsiteX0" fmla="*/ 387565 w 840575"/>
              <a:gd name="connsiteY0" fmla="*/ 239956 h 636225"/>
              <a:gd name="connsiteX1" fmla="*/ 282229 w 840575"/>
              <a:gd name="connsiteY1" fmla="*/ 463267 h 636225"/>
              <a:gd name="connsiteX2" fmla="*/ 122120 w 840575"/>
              <a:gd name="connsiteY2" fmla="*/ 636017 h 636225"/>
              <a:gd name="connsiteX3" fmla="*/ -69 w 840575"/>
              <a:gd name="connsiteY3" fmla="*/ 636017 h 636225"/>
              <a:gd name="connsiteX4" fmla="*/ 172681 w 840575"/>
              <a:gd name="connsiteY4" fmla="*/ 350910 h 636225"/>
              <a:gd name="connsiteX5" fmla="*/ 25211 w 840575"/>
              <a:gd name="connsiteY5" fmla="*/ 350910 h 636225"/>
              <a:gd name="connsiteX6" fmla="*/ 25211 w 840575"/>
              <a:gd name="connsiteY6" fmla="*/ -208 h 636225"/>
              <a:gd name="connsiteX7" fmla="*/ 387565 w 840575"/>
              <a:gd name="connsiteY7" fmla="*/ -208 h 636225"/>
              <a:gd name="connsiteX8" fmla="*/ 840506 w 840575"/>
              <a:gd name="connsiteY8" fmla="*/ 239956 h 636225"/>
              <a:gd name="connsiteX9" fmla="*/ 735171 w 840575"/>
              <a:gd name="connsiteY9" fmla="*/ 463267 h 636225"/>
              <a:gd name="connsiteX10" fmla="*/ 575062 w 840575"/>
              <a:gd name="connsiteY10" fmla="*/ 636017 h 636225"/>
              <a:gd name="connsiteX11" fmla="*/ 452872 w 840575"/>
              <a:gd name="connsiteY11" fmla="*/ 636017 h 636225"/>
              <a:gd name="connsiteX12" fmla="*/ 625622 w 840575"/>
              <a:gd name="connsiteY12" fmla="*/ 350910 h 636225"/>
              <a:gd name="connsiteX13" fmla="*/ 478153 w 840575"/>
              <a:gd name="connsiteY13" fmla="*/ 350910 h 636225"/>
              <a:gd name="connsiteX14" fmla="*/ 478153 w 840575"/>
              <a:gd name="connsiteY14" fmla="*/ -208 h 636225"/>
              <a:gd name="connsiteX15" fmla="*/ 840506 w 840575"/>
              <a:gd name="connsiteY15" fmla="*/ -208 h 6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0575" h="636225">
                <a:moveTo>
                  <a:pt x="387565" y="239956"/>
                </a:moveTo>
                <a:cubicBezTo>
                  <a:pt x="387565" y="324225"/>
                  <a:pt x="362284" y="380404"/>
                  <a:pt x="282229" y="463267"/>
                </a:cubicBezTo>
                <a:lnTo>
                  <a:pt x="122120" y="636017"/>
                </a:lnTo>
                <a:lnTo>
                  <a:pt x="-69" y="636017"/>
                </a:lnTo>
                <a:lnTo>
                  <a:pt x="172681" y="350910"/>
                </a:lnTo>
                <a:lnTo>
                  <a:pt x="25211" y="350910"/>
                </a:lnTo>
                <a:lnTo>
                  <a:pt x="25211" y="-208"/>
                </a:lnTo>
                <a:lnTo>
                  <a:pt x="387565" y="-208"/>
                </a:lnTo>
                <a:close/>
                <a:moveTo>
                  <a:pt x="840506" y="239956"/>
                </a:moveTo>
                <a:cubicBezTo>
                  <a:pt x="840506" y="324225"/>
                  <a:pt x="815226" y="380404"/>
                  <a:pt x="735171" y="463267"/>
                </a:cubicBezTo>
                <a:lnTo>
                  <a:pt x="575062" y="636017"/>
                </a:lnTo>
                <a:lnTo>
                  <a:pt x="452872" y="636017"/>
                </a:lnTo>
                <a:lnTo>
                  <a:pt x="625622" y="350910"/>
                </a:lnTo>
                <a:lnTo>
                  <a:pt x="478153" y="350910"/>
                </a:lnTo>
                <a:lnTo>
                  <a:pt x="478153" y="-208"/>
                </a:lnTo>
                <a:lnTo>
                  <a:pt x="840506" y="-208"/>
                </a:lnTo>
                <a:close/>
              </a:path>
            </a:pathLst>
          </a:custGeom>
          <a:solidFill>
            <a:schemeClr val="accent1"/>
          </a:solidFill>
          <a:ln w="351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F2E0558-00AB-404C-A2CE-F552D549E45E}"/>
              </a:ext>
            </a:extLst>
          </p:cNvPr>
          <p:cNvSpPr/>
          <p:nvPr/>
        </p:nvSpPr>
        <p:spPr>
          <a:xfrm>
            <a:off x="9081645" y="0"/>
            <a:ext cx="2305644" cy="6340562"/>
          </a:xfrm>
          <a:custGeom>
            <a:avLst/>
            <a:gdLst>
              <a:gd name="connsiteX0" fmla="*/ 1682280 w 2493801"/>
              <a:gd name="connsiteY0" fmla="*/ 0 h 6857998"/>
              <a:gd name="connsiteX1" fmla="*/ 2493801 w 2493801"/>
              <a:gd name="connsiteY1" fmla="*/ 0 h 6857998"/>
              <a:gd name="connsiteX2" fmla="*/ 2493801 w 2493801"/>
              <a:gd name="connsiteY2" fmla="*/ 6857998 h 6857998"/>
              <a:gd name="connsiteX3" fmla="*/ 0 w 2493801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3801" h="6857998">
                <a:moveTo>
                  <a:pt x="1682280" y="0"/>
                </a:moveTo>
                <a:lnTo>
                  <a:pt x="2493801" y="0"/>
                </a:lnTo>
                <a:lnTo>
                  <a:pt x="2493801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8F34252-1E1F-4CAF-AC36-EDFD7A91240E}"/>
              </a:ext>
            </a:extLst>
          </p:cNvPr>
          <p:cNvCxnSpPr>
            <a:cxnSpLocks/>
          </p:cNvCxnSpPr>
          <p:nvPr/>
        </p:nvCxnSpPr>
        <p:spPr>
          <a:xfrm>
            <a:off x="3539716" y="1422023"/>
            <a:ext cx="0" cy="700088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4">
            <a:extLst>
              <a:ext uri="{FF2B5EF4-FFF2-40B4-BE49-F238E27FC236}">
                <a16:creationId xmlns:a16="http://schemas.microsoft.com/office/drawing/2014/main" id="{2316970B-9D89-4351-ABAD-37A7C80AE46E}"/>
              </a:ext>
            </a:extLst>
          </p:cNvPr>
          <p:cNvSpPr/>
          <p:nvPr userDrawn="1"/>
        </p:nvSpPr>
        <p:spPr>
          <a:xfrm>
            <a:off x="4820164" y="5545079"/>
            <a:ext cx="3931920" cy="481685"/>
          </a:xfrm>
          <a:custGeom>
            <a:avLst/>
            <a:gdLst>
              <a:gd name="connsiteX0" fmla="*/ 0 w 2665840"/>
              <a:gd name="connsiteY0" fmla="*/ 0 h 1034398"/>
              <a:gd name="connsiteX1" fmla="*/ 2665840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256766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  <a:gd name="connsiteX0" fmla="*/ 0 w 2665840"/>
              <a:gd name="connsiteY0" fmla="*/ 0 h 1034398"/>
              <a:gd name="connsiteX1" fmla="*/ 2433007 w 2665840"/>
              <a:gd name="connsiteY1" fmla="*/ 0 h 1034398"/>
              <a:gd name="connsiteX2" fmla="*/ 2665840 w 2665840"/>
              <a:gd name="connsiteY2" fmla="*/ 1034398 h 1034398"/>
              <a:gd name="connsiteX3" fmla="*/ 0 w 2665840"/>
              <a:gd name="connsiteY3" fmla="*/ 1034398 h 1034398"/>
              <a:gd name="connsiteX4" fmla="*/ 0 w 2665840"/>
              <a:gd name="connsiteY4" fmla="*/ 0 h 103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5840" h="1034398">
                <a:moveTo>
                  <a:pt x="0" y="0"/>
                </a:moveTo>
                <a:lnTo>
                  <a:pt x="2433007" y="0"/>
                </a:lnTo>
                <a:lnTo>
                  <a:pt x="2665840" y="1034398"/>
                </a:lnTo>
                <a:lnTo>
                  <a:pt x="0" y="10343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362E56-A22F-49E1-B056-E26CA2C398E0}"/>
              </a:ext>
            </a:extLst>
          </p:cNvPr>
          <p:cNvSpPr/>
          <p:nvPr userDrawn="1"/>
        </p:nvSpPr>
        <p:spPr>
          <a:xfrm>
            <a:off x="1112071" y="4750373"/>
            <a:ext cx="572094" cy="433970"/>
          </a:xfrm>
          <a:custGeom>
            <a:avLst/>
            <a:gdLst>
              <a:gd name="connsiteX0" fmla="*/ -69 w 840575"/>
              <a:gd name="connsiteY0" fmla="*/ 393746 h 637630"/>
              <a:gd name="connsiteX1" fmla="*/ 105266 w 840575"/>
              <a:gd name="connsiteY1" fmla="*/ 170435 h 637630"/>
              <a:gd name="connsiteX2" fmla="*/ 266780 w 840575"/>
              <a:gd name="connsiteY2" fmla="*/ -208 h 637630"/>
              <a:gd name="connsiteX3" fmla="*/ 388969 w 840575"/>
              <a:gd name="connsiteY3" fmla="*/ -208 h 637630"/>
              <a:gd name="connsiteX4" fmla="*/ 216219 w 840575"/>
              <a:gd name="connsiteY4" fmla="*/ 286304 h 637630"/>
              <a:gd name="connsiteX5" fmla="*/ 365795 w 840575"/>
              <a:gd name="connsiteY5" fmla="*/ 286304 h 637630"/>
              <a:gd name="connsiteX6" fmla="*/ 365795 w 840575"/>
              <a:gd name="connsiteY6" fmla="*/ 637422 h 637630"/>
              <a:gd name="connsiteX7" fmla="*/ -69 w 840575"/>
              <a:gd name="connsiteY7" fmla="*/ 637422 h 637630"/>
              <a:gd name="connsiteX8" fmla="*/ 452872 w 840575"/>
              <a:gd name="connsiteY8" fmla="*/ 393746 h 637630"/>
              <a:gd name="connsiteX9" fmla="*/ 558208 w 840575"/>
              <a:gd name="connsiteY9" fmla="*/ 170435 h 637630"/>
              <a:gd name="connsiteX10" fmla="*/ 718317 w 840575"/>
              <a:gd name="connsiteY10" fmla="*/ -208 h 637630"/>
              <a:gd name="connsiteX11" fmla="*/ 840506 w 840575"/>
              <a:gd name="connsiteY11" fmla="*/ -208 h 637630"/>
              <a:gd name="connsiteX12" fmla="*/ 667756 w 840575"/>
              <a:gd name="connsiteY12" fmla="*/ 286304 h 637630"/>
              <a:gd name="connsiteX13" fmla="*/ 817332 w 840575"/>
              <a:gd name="connsiteY13" fmla="*/ 286304 h 637630"/>
              <a:gd name="connsiteX14" fmla="*/ 817332 w 840575"/>
              <a:gd name="connsiteY14" fmla="*/ 637422 h 637630"/>
              <a:gd name="connsiteX15" fmla="*/ 452872 w 840575"/>
              <a:gd name="connsiteY15" fmla="*/ 637422 h 63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0575" h="637630">
                <a:moveTo>
                  <a:pt x="-69" y="393746"/>
                </a:moveTo>
                <a:cubicBezTo>
                  <a:pt x="-69" y="309478"/>
                  <a:pt x="27318" y="256810"/>
                  <a:pt x="105266" y="170435"/>
                </a:cubicBezTo>
                <a:lnTo>
                  <a:pt x="266780" y="-208"/>
                </a:lnTo>
                <a:lnTo>
                  <a:pt x="388969" y="-208"/>
                </a:lnTo>
                <a:lnTo>
                  <a:pt x="216219" y="286304"/>
                </a:lnTo>
                <a:lnTo>
                  <a:pt x="365795" y="286304"/>
                </a:lnTo>
                <a:lnTo>
                  <a:pt x="365795" y="637422"/>
                </a:lnTo>
                <a:lnTo>
                  <a:pt x="-69" y="637422"/>
                </a:lnTo>
                <a:close/>
                <a:moveTo>
                  <a:pt x="452872" y="393746"/>
                </a:moveTo>
                <a:cubicBezTo>
                  <a:pt x="452872" y="309478"/>
                  <a:pt x="480260" y="256810"/>
                  <a:pt x="558208" y="170435"/>
                </a:cubicBezTo>
                <a:lnTo>
                  <a:pt x="718317" y="-208"/>
                </a:lnTo>
                <a:lnTo>
                  <a:pt x="840506" y="-208"/>
                </a:lnTo>
                <a:lnTo>
                  <a:pt x="667756" y="286304"/>
                </a:lnTo>
                <a:lnTo>
                  <a:pt x="817332" y="286304"/>
                </a:lnTo>
                <a:lnTo>
                  <a:pt x="817332" y="637422"/>
                </a:lnTo>
                <a:lnTo>
                  <a:pt x="452872" y="637422"/>
                </a:lnTo>
                <a:close/>
              </a:path>
            </a:pathLst>
          </a:custGeom>
          <a:solidFill>
            <a:schemeClr val="tx1"/>
          </a:solidFill>
          <a:ln w="351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955AE2-AB10-42C6-B6F3-16391B02E7A4}"/>
              </a:ext>
            </a:extLst>
          </p:cNvPr>
          <p:cNvSpPr/>
          <p:nvPr userDrawn="1"/>
        </p:nvSpPr>
        <p:spPr>
          <a:xfrm>
            <a:off x="1957533" y="4751329"/>
            <a:ext cx="572094" cy="433014"/>
          </a:xfrm>
          <a:custGeom>
            <a:avLst/>
            <a:gdLst>
              <a:gd name="connsiteX0" fmla="*/ 387565 w 840575"/>
              <a:gd name="connsiteY0" fmla="*/ 239956 h 636225"/>
              <a:gd name="connsiteX1" fmla="*/ 282229 w 840575"/>
              <a:gd name="connsiteY1" fmla="*/ 463267 h 636225"/>
              <a:gd name="connsiteX2" fmla="*/ 122120 w 840575"/>
              <a:gd name="connsiteY2" fmla="*/ 636017 h 636225"/>
              <a:gd name="connsiteX3" fmla="*/ -69 w 840575"/>
              <a:gd name="connsiteY3" fmla="*/ 636017 h 636225"/>
              <a:gd name="connsiteX4" fmla="*/ 172681 w 840575"/>
              <a:gd name="connsiteY4" fmla="*/ 350910 h 636225"/>
              <a:gd name="connsiteX5" fmla="*/ 25211 w 840575"/>
              <a:gd name="connsiteY5" fmla="*/ 350910 h 636225"/>
              <a:gd name="connsiteX6" fmla="*/ 25211 w 840575"/>
              <a:gd name="connsiteY6" fmla="*/ -208 h 636225"/>
              <a:gd name="connsiteX7" fmla="*/ 387565 w 840575"/>
              <a:gd name="connsiteY7" fmla="*/ -208 h 636225"/>
              <a:gd name="connsiteX8" fmla="*/ 840506 w 840575"/>
              <a:gd name="connsiteY8" fmla="*/ 239956 h 636225"/>
              <a:gd name="connsiteX9" fmla="*/ 735171 w 840575"/>
              <a:gd name="connsiteY9" fmla="*/ 463267 h 636225"/>
              <a:gd name="connsiteX10" fmla="*/ 575062 w 840575"/>
              <a:gd name="connsiteY10" fmla="*/ 636017 h 636225"/>
              <a:gd name="connsiteX11" fmla="*/ 452872 w 840575"/>
              <a:gd name="connsiteY11" fmla="*/ 636017 h 636225"/>
              <a:gd name="connsiteX12" fmla="*/ 625622 w 840575"/>
              <a:gd name="connsiteY12" fmla="*/ 350910 h 636225"/>
              <a:gd name="connsiteX13" fmla="*/ 478153 w 840575"/>
              <a:gd name="connsiteY13" fmla="*/ 350910 h 636225"/>
              <a:gd name="connsiteX14" fmla="*/ 478153 w 840575"/>
              <a:gd name="connsiteY14" fmla="*/ -208 h 636225"/>
              <a:gd name="connsiteX15" fmla="*/ 840506 w 840575"/>
              <a:gd name="connsiteY15" fmla="*/ -208 h 6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0575" h="636225">
                <a:moveTo>
                  <a:pt x="387565" y="239956"/>
                </a:moveTo>
                <a:cubicBezTo>
                  <a:pt x="387565" y="324225"/>
                  <a:pt x="362284" y="380404"/>
                  <a:pt x="282229" y="463267"/>
                </a:cubicBezTo>
                <a:lnTo>
                  <a:pt x="122120" y="636017"/>
                </a:lnTo>
                <a:lnTo>
                  <a:pt x="-69" y="636017"/>
                </a:lnTo>
                <a:lnTo>
                  <a:pt x="172681" y="350910"/>
                </a:lnTo>
                <a:lnTo>
                  <a:pt x="25211" y="350910"/>
                </a:lnTo>
                <a:lnTo>
                  <a:pt x="25211" y="-208"/>
                </a:lnTo>
                <a:lnTo>
                  <a:pt x="387565" y="-208"/>
                </a:lnTo>
                <a:close/>
                <a:moveTo>
                  <a:pt x="840506" y="239956"/>
                </a:moveTo>
                <a:cubicBezTo>
                  <a:pt x="840506" y="324225"/>
                  <a:pt x="815226" y="380404"/>
                  <a:pt x="735171" y="463267"/>
                </a:cubicBezTo>
                <a:lnTo>
                  <a:pt x="575062" y="636017"/>
                </a:lnTo>
                <a:lnTo>
                  <a:pt x="452872" y="636017"/>
                </a:lnTo>
                <a:lnTo>
                  <a:pt x="625622" y="350910"/>
                </a:lnTo>
                <a:lnTo>
                  <a:pt x="478153" y="350910"/>
                </a:lnTo>
                <a:lnTo>
                  <a:pt x="478153" y="-208"/>
                </a:lnTo>
                <a:lnTo>
                  <a:pt x="840506" y="-208"/>
                </a:lnTo>
                <a:close/>
              </a:path>
            </a:pathLst>
          </a:custGeom>
          <a:solidFill>
            <a:schemeClr val="tx1"/>
          </a:solidFill>
          <a:ln w="351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85C2E0D-021C-49AD-975A-D699FDE3221F}"/>
              </a:ext>
            </a:extLst>
          </p:cNvPr>
          <p:cNvSpPr/>
          <p:nvPr userDrawn="1"/>
        </p:nvSpPr>
        <p:spPr>
          <a:xfrm>
            <a:off x="3132040" y="4750373"/>
            <a:ext cx="572094" cy="433970"/>
          </a:xfrm>
          <a:custGeom>
            <a:avLst/>
            <a:gdLst>
              <a:gd name="connsiteX0" fmla="*/ -69 w 840575"/>
              <a:gd name="connsiteY0" fmla="*/ 393746 h 637630"/>
              <a:gd name="connsiteX1" fmla="*/ 105266 w 840575"/>
              <a:gd name="connsiteY1" fmla="*/ 170435 h 637630"/>
              <a:gd name="connsiteX2" fmla="*/ 266780 w 840575"/>
              <a:gd name="connsiteY2" fmla="*/ -208 h 637630"/>
              <a:gd name="connsiteX3" fmla="*/ 388969 w 840575"/>
              <a:gd name="connsiteY3" fmla="*/ -208 h 637630"/>
              <a:gd name="connsiteX4" fmla="*/ 216219 w 840575"/>
              <a:gd name="connsiteY4" fmla="*/ 286304 h 637630"/>
              <a:gd name="connsiteX5" fmla="*/ 365795 w 840575"/>
              <a:gd name="connsiteY5" fmla="*/ 286304 h 637630"/>
              <a:gd name="connsiteX6" fmla="*/ 365795 w 840575"/>
              <a:gd name="connsiteY6" fmla="*/ 637422 h 637630"/>
              <a:gd name="connsiteX7" fmla="*/ -69 w 840575"/>
              <a:gd name="connsiteY7" fmla="*/ 637422 h 637630"/>
              <a:gd name="connsiteX8" fmla="*/ 452872 w 840575"/>
              <a:gd name="connsiteY8" fmla="*/ 393746 h 637630"/>
              <a:gd name="connsiteX9" fmla="*/ 558208 w 840575"/>
              <a:gd name="connsiteY9" fmla="*/ 170435 h 637630"/>
              <a:gd name="connsiteX10" fmla="*/ 718317 w 840575"/>
              <a:gd name="connsiteY10" fmla="*/ -208 h 637630"/>
              <a:gd name="connsiteX11" fmla="*/ 840506 w 840575"/>
              <a:gd name="connsiteY11" fmla="*/ -208 h 637630"/>
              <a:gd name="connsiteX12" fmla="*/ 667756 w 840575"/>
              <a:gd name="connsiteY12" fmla="*/ 286304 h 637630"/>
              <a:gd name="connsiteX13" fmla="*/ 817332 w 840575"/>
              <a:gd name="connsiteY13" fmla="*/ 286304 h 637630"/>
              <a:gd name="connsiteX14" fmla="*/ 817332 w 840575"/>
              <a:gd name="connsiteY14" fmla="*/ 637422 h 637630"/>
              <a:gd name="connsiteX15" fmla="*/ 452872 w 840575"/>
              <a:gd name="connsiteY15" fmla="*/ 637422 h 637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0575" h="637630">
                <a:moveTo>
                  <a:pt x="-69" y="393746"/>
                </a:moveTo>
                <a:cubicBezTo>
                  <a:pt x="-69" y="309478"/>
                  <a:pt x="27318" y="256810"/>
                  <a:pt x="105266" y="170435"/>
                </a:cubicBezTo>
                <a:lnTo>
                  <a:pt x="266780" y="-208"/>
                </a:lnTo>
                <a:lnTo>
                  <a:pt x="388969" y="-208"/>
                </a:lnTo>
                <a:lnTo>
                  <a:pt x="216219" y="286304"/>
                </a:lnTo>
                <a:lnTo>
                  <a:pt x="365795" y="286304"/>
                </a:lnTo>
                <a:lnTo>
                  <a:pt x="365795" y="637422"/>
                </a:lnTo>
                <a:lnTo>
                  <a:pt x="-69" y="637422"/>
                </a:lnTo>
                <a:close/>
                <a:moveTo>
                  <a:pt x="452872" y="393746"/>
                </a:moveTo>
                <a:cubicBezTo>
                  <a:pt x="452872" y="309478"/>
                  <a:pt x="480260" y="256810"/>
                  <a:pt x="558208" y="170435"/>
                </a:cubicBezTo>
                <a:lnTo>
                  <a:pt x="718317" y="-208"/>
                </a:lnTo>
                <a:lnTo>
                  <a:pt x="840506" y="-208"/>
                </a:lnTo>
                <a:lnTo>
                  <a:pt x="667756" y="286304"/>
                </a:lnTo>
                <a:lnTo>
                  <a:pt x="817332" y="286304"/>
                </a:lnTo>
                <a:lnTo>
                  <a:pt x="817332" y="637422"/>
                </a:lnTo>
                <a:lnTo>
                  <a:pt x="452872" y="637422"/>
                </a:lnTo>
                <a:close/>
              </a:path>
            </a:pathLst>
          </a:custGeom>
          <a:solidFill>
            <a:schemeClr val="accent1"/>
          </a:solidFill>
          <a:ln w="351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D6561B2-FBB0-4CC7-B020-B712A0B6CE5A}"/>
              </a:ext>
            </a:extLst>
          </p:cNvPr>
          <p:cNvSpPr/>
          <p:nvPr userDrawn="1"/>
        </p:nvSpPr>
        <p:spPr>
          <a:xfrm>
            <a:off x="3977502" y="4751329"/>
            <a:ext cx="572094" cy="433014"/>
          </a:xfrm>
          <a:custGeom>
            <a:avLst/>
            <a:gdLst>
              <a:gd name="connsiteX0" fmla="*/ 387565 w 840575"/>
              <a:gd name="connsiteY0" fmla="*/ 239956 h 636225"/>
              <a:gd name="connsiteX1" fmla="*/ 282229 w 840575"/>
              <a:gd name="connsiteY1" fmla="*/ 463267 h 636225"/>
              <a:gd name="connsiteX2" fmla="*/ 122120 w 840575"/>
              <a:gd name="connsiteY2" fmla="*/ 636017 h 636225"/>
              <a:gd name="connsiteX3" fmla="*/ -69 w 840575"/>
              <a:gd name="connsiteY3" fmla="*/ 636017 h 636225"/>
              <a:gd name="connsiteX4" fmla="*/ 172681 w 840575"/>
              <a:gd name="connsiteY4" fmla="*/ 350910 h 636225"/>
              <a:gd name="connsiteX5" fmla="*/ 25211 w 840575"/>
              <a:gd name="connsiteY5" fmla="*/ 350910 h 636225"/>
              <a:gd name="connsiteX6" fmla="*/ 25211 w 840575"/>
              <a:gd name="connsiteY6" fmla="*/ -208 h 636225"/>
              <a:gd name="connsiteX7" fmla="*/ 387565 w 840575"/>
              <a:gd name="connsiteY7" fmla="*/ -208 h 636225"/>
              <a:gd name="connsiteX8" fmla="*/ 840506 w 840575"/>
              <a:gd name="connsiteY8" fmla="*/ 239956 h 636225"/>
              <a:gd name="connsiteX9" fmla="*/ 735171 w 840575"/>
              <a:gd name="connsiteY9" fmla="*/ 463267 h 636225"/>
              <a:gd name="connsiteX10" fmla="*/ 575062 w 840575"/>
              <a:gd name="connsiteY10" fmla="*/ 636017 h 636225"/>
              <a:gd name="connsiteX11" fmla="*/ 452872 w 840575"/>
              <a:gd name="connsiteY11" fmla="*/ 636017 h 636225"/>
              <a:gd name="connsiteX12" fmla="*/ 625622 w 840575"/>
              <a:gd name="connsiteY12" fmla="*/ 350910 h 636225"/>
              <a:gd name="connsiteX13" fmla="*/ 478153 w 840575"/>
              <a:gd name="connsiteY13" fmla="*/ 350910 h 636225"/>
              <a:gd name="connsiteX14" fmla="*/ 478153 w 840575"/>
              <a:gd name="connsiteY14" fmla="*/ -208 h 636225"/>
              <a:gd name="connsiteX15" fmla="*/ 840506 w 840575"/>
              <a:gd name="connsiteY15" fmla="*/ -208 h 63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40575" h="636225">
                <a:moveTo>
                  <a:pt x="387565" y="239956"/>
                </a:moveTo>
                <a:cubicBezTo>
                  <a:pt x="387565" y="324225"/>
                  <a:pt x="362284" y="380404"/>
                  <a:pt x="282229" y="463267"/>
                </a:cubicBezTo>
                <a:lnTo>
                  <a:pt x="122120" y="636017"/>
                </a:lnTo>
                <a:lnTo>
                  <a:pt x="-69" y="636017"/>
                </a:lnTo>
                <a:lnTo>
                  <a:pt x="172681" y="350910"/>
                </a:lnTo>
                <a:lnTo>
                  <a:pt x="25211" y="350910"/>
                </a:lnTo>
                <a:lnTo>
                  <a:pt x="25211" y="-208"/>
                </a:lnTo>
                <a:lnTo>
                  <a:pt x="387565" y="-208"/>
                </a:lnTo>
                <a:close/>
                <a:moveTo>
                  <a:pt x="840506" y="239956"/>
                </a:moveTo>
                <a:cubicBezTo>
                  <a:pt x="840506" y="324225"/>
                  <a:pt x="815226" y="380404"/>
                  <a:pt x="735171" y="463267"/>
                </a:cubicBezTo>
                <a:lnTo>
                  <a:pt x="575062" y="636017"/>
                </a:lnTo>
                <a:lnTo>
                  <a:pt x="452872" y="636017"/>
                </a:lnTo>
                <a:lnTo>
                  <a:pt x="625622" y="350910"/>
                </a:lnTo>
                <a:lnTo>
                  <a:pt x="478153" y="350910"/>
                </a:lnTo>
                <a:lnTo>
                  <a:pt x="478153" y="-208"/>
                </a:lnTo>
                <a:lnTo>
                  <a:pt x="840506" y="-208"/>
                </a:lnTo>
                <a:close/>
              </a:path>
            </a:pathLst>
          </a:custGeom>
          <a:solidFill>
            <a:schemeClr val="accent1"/>
          </a:solidFill>
          <a:ln w="3511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0DB1C99-7E69-4217-AFC0-A7F1446DFFBA}"/>
              </a:ext>
            </a:extLst>
          </p:cNvPr>
          <p:cNvSpPr/>
          <p:nvPr userDrawn="1"/>
        </p:nvSpPr>
        <p:spPr>
          <a:xfrm>
            <a:off x="9081645" y="0"/>
            <a:ext cx="2305644" cy="6340562"/>
          </a:xfrm>
          <a:custGeom>
            <a:avLst/>
            <a:gdLst>
              <a:gd name="connsiteX0" fmla="*/ 1682280 w 2493801"/>
              <a:gd name="connsiteY0" fmla="*/ 0 h 6857998"/>
              <a:gd name="connsiteX1" fmla="*/ 2493801 w 2493801"/>
              <a:gd name="connsiteY1" fmla="*/ 0 h 6857998"/>
              <a:gd name="connsiteX2" fmla="*/ 2493801 w 2493801"/>
              <a:gd name="connsiteY2" fmla="*/ 6857998 h 6857998"/>
              <a:gd name="connsiteX3" fmla="*/ 0 w 2493801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3801" h="6857998">
                <a:moveTo>
                  <a:pt x="1682280" y="0"/>
                </a:moveTo>
                <a:lnTo>
                  <a:pt x="2493801" y="0"/>
                </a:lnTo>
                <a:lnTo>
                  <a:pt x="2493801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94D0B5A-22F5-42AE-B9DB-A1EB3CBFBC55}"/>
              </a:ext>
            </a:extLst>
          </p:cNvPr>
          <p:cNvCxnSpPr>
            <a:cxnSpLocks/>
          </p:cNvCxnSpPr>
          <p:nvPr userDrawn="1"/>
        </p:nvCxnSpPr>
        <p:spPr>
          <a:xfrm>
            <a:off x="3539716" y="1422023"/>
            <a:ext cx="0" cy="700088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0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26B38-E5D4-4C62-BE07-B899D6C8C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7F9AC7-BC11-4002-B84E-33D9A9D9F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F2E04-67F8-48DB-8E61-8697FB10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2470" y="6477000"/>
            <a:ext cx="4517030" cy="365125"/>
          </a:xfrm>
          <a:prstGeom prst="rect">
            <a:avLst/>
          </a:prstGeom>
        </p:spPr>
        <p:txBody>
          <a:bodyPr/>
          <a:lstStyle/>
          <a:p>
            <a:fld id="{FBB4E07C-FFA8-44E5-83E6-7D8B5C25BB69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F7566-6272-448E-AE71-A89462BDE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04E0D5AD-2B30-467A-9353-4EC7746B3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7282" y="6416715"/>
            <a:ext cx="454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algn="ctr"/>
            <a:fld id="{57A2730B-B321-42C9-B966-8AAE7890320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90494"/>
      </p:ext>
    </p:extLst>
  </p:cSld>
  <p:clrMapOvr>
    <a:masterClrMapping/>
  </p:clrMapOvr>
  <p:transition spd="slow" advClick="0" advTm="1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0E3567-56B6-4CE7-B655-45CF545A70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A0664613-A311-4C59-8F01-1E339178F1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3893" y="1801397"/>
            <a:ext cx="6514707" cy="418347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spcBef>
                <a:spcPts val="300"/>
              </a:spcBef>
              <a:buNone/>
              <a:defRPr sz="1400" i="1" u="none"/>
            </a:lvl2pPr>
          </a:lstStyle>
          <a:p>
            <a:pPr lvl="0"/>
            <a:r>
              <a:rPr lang="en-US" dirty="0"/>
              <a:t>Topic 1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Topic 2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Topic 3</a:t>
            </a:r>
          </a:p>
          <a:p>
            <a:pPr lvl="1"/>
            <a:r>
              <a:rPr lang="en-US" dirty="0"/>
              <a:t>Second level</a:t>
            </a:r>
          </a:p>
          <a:p>
            <a:pPr lvl="0"/>
            <a:r>
              <a:rPr lang="en-US" dirty="0"/>
              <a:t>Topic 4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780174D-BA6F-4110-8618-B4B5735A02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43893" y="971521"/>
            <a:ext cx="6514707" cy="63500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CONTENTS/agenda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DD4DD94B-59B7-4093-9DA7-B073518B5B5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4570412" cy="63436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A5CA53-25D9-4038-AB96-B782D9F0B0C0}"/>
              </a:ext>
            </a:extLst>
          </p:cNvPr>
          <p:cNvCxnSpPr>
            <a:cxnSpLocks/>
          </p:cNvCxnSpPr>
          <p:nvPr/>
        </p:nvCxnSpPr>
        <p:spPr>
          <a:xfrm flipH="1">
            <a:off x="5253199" y="967229"/>
            <a:ext cx="1769382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55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oject: 2 Photo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6">
            <a:extLst>
              <a:ext uri="{FF2B5EF4-FFF2-40B4-BE49-F238E27FC236}">
                <a16:creationId xmlns:a16="http://schemas.microsoft.com/office/drawing/2014/main" id="{EF038C6D-E6B4-42FD-BEEB-19BE08FF605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00608" y="0"/>
            <a:ext cx="6891392" cy="6858000"/>
          </a:xfrm>
          <a:custGeom>
            <a:avLst/>
            <a:gdLst>
              <a:gd name="connsiteX0" fmla="*/ 1683628 w 6891392"/>
              <a:gd name="connsiteY0" fmla="*/ 0 h 6858000"/>
              <a:gd name="connsiteX1" fmla="*/ 2430401 w 6891392"/>
              <a:gd name="connsiteY1" fmla="*/ 6318298 h 6858000"/>
              <a:gd name="connsiteX2" fmla="*/ 2430401 w 6891392"/>
              <a:gd name="connsiteY2" fmla="*/ 6318289 h 6858000"/>
              <a:gd name="connsiteX3" fmla="*/ 1683629 w 6891392"/>
              <a:gd name="connsiteY3" fmla="*/ 0 h 6858000"/>
              <a:gd name="connsiteX4" fmla="*/ 2646144 w 6891392"/>
              <a:gd name="connsiteY4" fmla="*/ 0 h 6858000"/>
              <a:gd name="connsiteX5" fmla="*/ 2646144 w 6891392"/>
              <a:gd name="connsiteY5" fmla="*/ 1 h 6858000"/>
              <a:gd name="connsiteX6" fmla="*/ 6891392 w 6891392"/>
              <a:gd name="connsiteY6" fmla="*/ 1 h 6858000"/>
              <a:gd name="connsiteX7" fmla="*/ 6891392 w 6891392"/>
              <a:gd name="connsiteY7" fmla="*/ 6858000 h 6858000"/>
              <a:gd name="connsiteX8" fmla="*/ 2430401 w 6891392"/>
              <a:gd name="connsiteY8" fmla="*/ 6858000 h 6858000"/>
              <a:gd name="connsiteX9" fmla="*/ 0 w 6891392"/>
              <a:gd name="connsiteY9" fmla="*/ 6858000 h 6858000"/>
              <a:gd name="connsiteX0" fmla="*/ 1683628 w 6891392"/>
              <a:gd name="connsiteY0" fmla="*/ 0 h 6858000"/>
              <a:gd name="connsiteX1" fmla="*/ 2430401 w 6891392"/>
              <a:gd name="connsiteY1" fmla="*/ 6318298 h 6858000"/>
              <a:gd name="connsiteX2" fmla="*/ 1683629 w 6891392"/>
              <a:gd name="connsiteY2" fmla="*/ 0 h 6858000"/>
              <a:gd name="connsiteX3" fmla="*/ 2646144 w 6891392"/>
              <a:gd name="connsiteY3" fmla="*/ 0 h 6858000"/>
              <a:gd name="connsiteX4" fmla="*/ 2646144 w 6891392"/>
              <a:gd name="connsiteY4" fmla="*/ 1 h 6858000"/>
              <a:gd name="connsiteX5" fmla="*/ 6891392 w 6891392"/>
              <a:gd name="connsiteY5" fmla="*/ 1 h 6858000"/>
              <a:gd name="connsiteX6" fmla="*/ 6891392 w 6891392"/>
              <a:gd name="connsiteY6" fmla="*/ 6858000 h 6858000"/>
              <a:gd name="connsiteX7" fmla="*/ 2430401 w 6891392"/>
              <a:gd name="connsiteY7" fmla="*/ 6858000 h 6858000"/>
              <a:gd name="connsiteX8" fmla="*/ 0 w 6891392"/>
              <a:gd name="connsiteY8" fmla="*/ 6858000 h 6858000"/>
              <a:gd name="connsiteX9" fmla="*/ 1683628 w 6891392"/>
              <a:gd name="connsiteY9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2646144 w 6891392"/>
              <a:gd name="connsiteY3" fmla="*/ 1 h 6858000"/>
              <a:gd name="connsiteX4" fmla="*/ 6891392 w 6891392"/>
              <a:gd name="connsiteY4" fmla="*/ 1 h 6858000"/>
              <a:gd name="connsiteX5" fmla="*/ 6891392 w 6891392"/>
              <a:gd name="connsiteY5" fmla="*/ 6858000 h 6858000"/>
              <a:gd name="connsiteX6" fmla="*/ 2430401 w 6891392"/>
              <a:gd name="connsiteY6" fmla="*/ 6858000 h 6858000"/>
              <a:gd name="connsiteX7" fmla="*/ 0 w 6891392"/>
              <a:gd name="connsiteY7" fmla="*/ 6858000 h 6858000"/>
              <a:gd name="connsiteX8" fmla="*/ 1683628 w 6891392"/>
              <a:gd name="connsiteY8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2646144 w 6891392"/>
              <a:gd name="connsiteY3" fmla="*/ 1 h 6858000"/>
              <a:gd name="connsiteX4" fmla="*/ 6891392 w 6891392"/>
              <a:gd name="connsiteY4" fmla="*/ 1 h 6858000"/>
              <a:gd name="connsiteX5" fmla="*/ 6891392 w 6891392"/>
              <a:gd name="connsiteY5" fmla="*/ 6858000 h 6858000"/>
              <a:gd name="connsiteX6" fmla="*/ 2430401 w 6891392"/>
              <a:gd name="connsiteY6" fmla="*/ 6858000 h 6858000"/>
              <a:gd name="connsiteX7" fmla="*/ 0 w 6891392"/>
              <a:gd name="connsiteY7" fmla="*/ 6858000 h 6858000"/>
              <a:gd name="connsiteX8" fmla="*/ 1683628 w 6891392"/>
              <a:gd name="connsiteY8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2646144 w 6891392"/>
              <a:gd name="connsiteY3" fmla="*/ 1 h 6858000"/>
              <a:gd name="connsiteX4" fmla="*/ 6891392 w 6891392"/>
              <a:gd name="connsiteY4" fmla="*/ 1 h 6858000"/>
              <a:gd name="connsiteX5" fmla="*/ 6891392 w 6891392"/>
              <a:gd name="connsiteY5" fmla="*/ 6858000 h 6858000"/>
              <a:gd name="connsiteX6" fmla="*/ 2430401 w 6891392"/>
              <a:gd name="connsiteY6" fmla="*/ 6858000 h 6858000"/>
              <a:gd name="connsiteX7" fmla="*/ 0 w 6891392"/>
              <a:gd name="connsiteY7" fmla="*/ 6858000 h 6858000"/>
              <a:gd name="connsiteX8" fmla="*/ 1683628 w 6891392"/>
              <a:gd name="connsiteY8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2646144 w 6891392"/>
              <a:gd name="connsiteY3" fmla="*/ 1 h 6858000"/>
              <a:gd name="connsiteX4" fmla="*/ 6891392 w 6891392"/>
              <a:gd name="connsiteY4" fmla="*/ 1 h 6858000"/>
              <a:gd name="connsiteX5" fmla="*/ 6891392 w 6891392"/>
              <a:gd name="connsiteY5" fmla="*/ 6858000 h 6858000"/>
              <a:gd name="connsiteX6" fmla="*/ 2430401 w 6891392"/>
              <a:gd name="connsiteY6" fmla="*/ 6858000 h 6858000"/>
              <a:gd name="connsiteX7" fmla="*/ 0 w 6891392"/>
              <a:gd name="connsiteY7" fmla="*/ 6858000 h 6858000"/>
              <a:gd name="connsiteX8" fmla="*/ 1683628 w 6891392"/>
              <a:gd name="connsiteY8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2646144 w 6891392"/>
              <a:gd name="connsiteY3" fmla="*/ 1 h 6858000"/>
              <a:gd name="connsiteX4" fmla="*/ 6891392 w 6891392"/>
              <a:gd name="connsiteY4" fmla="*/ 1 h 6858000"/>
              <a:gd name="connsiteX5" fmla="*/ 6891392 w 6891392"/>
              <a:gd name="connsiteY5" fmla="*/ 6858000 h 6858000"/>
              <a:gd name="connsiteX6" fmla="*/ 2430401 w 6891392"/>
              <a:gd name="connsiteY6" fmla="*/ 6858000 h 6858000"/>
              <a:gd name="connsiteX7" fmla="*/ 0 w 6891392"/>
              <a:gd name="connsiteY7" fmla="*/ 6858000 h 6858000"/>
              <a:gd name="connsiteX8" fmla="*/ 1683628 w 6891392"/>
              <a:gd name="connsiteY8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6891392 w 6891392"/>
              <a:gd name="connsiteY3" fmla="*/ 1 h 6858000"/>
              <a:gd name="connsiteX4" fmla="*/ 6891392 w 6891392"/>
              <a:gd name="connsiteY4" fmla="*/ 6858000 h 6858000"/>
              <a:gd name="connsiteX5" fmla="*/ 2430401 w 6891392"/>
              <a:gd name="connsiteY5" fmla="*/ 6858000 h 6858000"/>
              <a:gd name="connsiteX6" fmla="*/ 0 w 6891392"/>
              <a:gd name="connsiteY6" fmla="*/ 6858000 h 6858000"/>
              <a:gd name="connsiteX7" fmla="*/ 1683628 w 6891392"/>
              <a:gd name="connsiteY7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2646144 w 6891392"/>
              <a:gd name="connsiteY2" fmla="*/ 0 h 6858000"/>
              <a:gd name="connsiteX3" fmla="*/ 6891392 w 6891392"/>
              <a:gd name="connsiteY3" fmla="*/ 1 h 6858000"/>
              <a:gd name="connsiteX4" fmla="*/ 6891392 w 6891392"/>
              <a:gd name="connsiteY4" fmla="*/ 6858000 h 6858000"/>
              <a:gd name="connsiteX5" fmla="*/ 2430401 w 6891392"/>
              <a:gd name="connsiteY5" fmla="*/ 6858000 h 6858000"/>
              <a:gd name="connsiteX6" fmla="*/ 0 w 6891392"/>
              <a:gd name="connsiteY6" fmla="*/ 6858000 h 6858000"/>
              <a:gd name="connsiteX7" fmla="*/ 1683628 w 6891392"/>
              <a:gd name="connsiteY7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6891392 w 6891392"/>
              <a:gd name="connsiteY2" fmla="*/ 1 h 6858000"/>
              <a:gd name="connsiteX3" fmla="*/ 6891392 w 6891392"/>
              <a:gd name="connsiteY3" fmla="*/ 6858000 h 6858000"/>
              <a:gd name="connsiteX4" fmla="*/ 2430401 w 6891392"/>
              <a:gd name="connsiteY4" fmla="*/ 6858000 h 6858000"/>
              <a:gd name="connsiteX5" fmla="*/ 0 w 6891392"/>
              <a:gd name="connsiteY5" fmla="*/ 6858000 h 6858000"/>
              <a:gd name="connsiteX6" fmla="*/ 1683628 w 6891392"/>
              <a:gd name="connsiteY6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6891392 w 6891392"/>
              <a:gd name="connsiteY2" fmla="*/ 1 h 6858000"/>
              <a:gd name="connsiteX3" fmla="*/ 6891392 w 6891392"/>
              <a:gd name="connsiteY3" fmla="*/ 6858000 h 6858000"/>
              <a:gd name="connsiteX4" fmla="*/ 2430401 w 6891392"/>
              <a:gd name="connsiteY4" fmla="*/ 6858000 h 6858000"/>
              <a:gd name="connsiteX5" fmla="*/ 0 w 6891392"/>
              <a:gd name="connsiteY5" fmla="*/ 6858000 h 6858000"/>
              <a:gd name="connsiteX6" fmla="*/ 1683628 w 6891392"/>
              <a:gd name="connsiteY6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6891392 w 6891392"/>
              <a:gd name="connsiteY2" fmla="*/ 1 h 6858000"/>
              <a:gd name="connsiteX3" fmla="*/ 6891392 w 6891392"/>
              <a:gd name="connsiteY3" fmla="*/ 6858000 h 6858000"/>
              <a:gd name="connsiteX4" fmla="*/ 2430401 w 6891392"/>
              <a:gd name="connsiteY4" fmla="*/ 6858000 h 6858000"/>
              <a:gd name="connsiteX5" fmla="*/ 0 w 6891392"/>
              <a:gd name="connsiteY5" fmla="*/ 6858000 h 6858000"/>
              <a:gd name="connsiteX6" fmla="*/ 1683628 w 6891392"/>
              <a:gd name="connsiteY6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6891392 w 6891392"/>
              <a:gd name="connsiteY2" fmla="*/ 1 h 6858000"/>
              <a:gd name="connsiteX3" fmla="*/ 6891392 w 6891392"/>
              <a:gd name="connsiteY3" fmla="*/ 6858000 h 6858000"/>
              <a:gd name="connsiteX4" fmla="*/ 2430401 w 6891392"/>
              <a:gd name="connsiteY4" fmla="*/ 6858000 h 6858000"/>
              <a:gd name="connsiteX5" fmla="*/ 0 w 6891392"/>
              <a:gd name="connsiteY5" fmla="*/ 6858000 h 6858000"/>
              <a:gd name="connsiteX6" fmla="*/ 1683628 w 6891392"/>
              <a:gd name="connsiteY6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6891392 w 6891392"/>
              <a:gd name="connsiteY2" fmla="*/ 1 h 6858000"/>
              <a:gd name="connsiteX3" fmla="*/ 6891392 w 6891392"/>
              <a:gd name="connsiteY3" fmla="*/ 6858000 h 6858000"/>
              <a:gd name="connsiteX4" fmla="*/ 2430401 w 6891392"/>
              <a:gd name="connsiteY4" fmla="*/ 6858000 h 6858000"/>
              <a:gd name="connsiteX5" fmla="*/ 0 w 6891392"/>
              <a:gd name="connsiteY5" fmla="*/ 6858000 h 6858000"/>
              <a:gd name="connsiteX6" fmla="*/ 1683628 w 6891392"/>
              <a:gd name="connsiteY6" fmla="*/ 0 h 6858000"/>
              <a:gd name="connsiteX0" fmla="*/ 1683628 w 6891392"/>
              <a:gd name="connsiteY0" fmla="*/ 0 h 6858000"/>
              <a:gd name="connsiteX1" fmla="*/ 1683629 w 6891392"/>
              <a:gd name="connsiteY1" fmla="*/ 0 h 6858000"/>
              <a:gd name="connsiteX2" fmla="*/ 6891392 w 6891392"/>
              <a:gd name="connsiteY2" fmla="*/ 1 h 6858000"/>
              <a:gd name="connsiteX3" fmla="*/ 6891392 w 6891392"/>
              <a:gd name="connsiteY3" fmla="*/ 6858000 h 6858000"/>
              <a:gd name="connsiteX4" fmla="*/ 0 w 6891392"/>
              <a:gd name="connsiteY4" fmla="*/ 6858000 h 6858000"/>
              <a:gd name="connsiteX5" fmla="*/ 1683628 w 689139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91392" h="6858000">
                <a:moveTo>
                  <a:pt x="1683628" y="0"/>
                </a:moveTo>
                <a:lnTo>
                  <a:pt x="1683629" y="0"/>
                </a:lnTo>
                <a:lnTo>
                  <a:pt x="6891392" y="1"/>
                </a:lnTo>
                <a:lnTo>
                  <a:pt x="6891392" y="6858000"/>
                </a:lnTo>
                <a:lnTo>
                  <a:pt x="0" y="6858000"/>
                </a:lnTo>
                <a:lnTo>
                  <a:pt x="1683628" y="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r">
              <a:buNone/>
              <a:defRPr/>
            </a:lvl1pPr>
          </a:lstStyle>
          <a:p>
            <a:pPr marL="137160" marR="0" lvl="0" indent="-137160" algn="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2E3580EA-B0FB-4F70-8E3B-AEAF8D0F5F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891392" cy="6858000"/>
          </a:xfrm>
          <a:custGeom>
            <a:avLst/>
            <a:gdLst>
              <a:gd name="connsiteX0" fmla="*/ 0 w 6891392"/>
              <a:gd name="connsiteY0" fmla="*/ 0 h 6858000"/>
              <a:gd name="connsiteX1" fmla="*/ 4460991 w 6891392"/>
              <a:gd name="connsiteY1" fmla="*/ 0 h 6858000"/>
              <a:gd name="connsiteX2" fmla="*/ 4460991 w 6891392"/>
              <a:gd name="connsiteY2" fmla="*/ 1 h 6858000"/>
              <a:gd name="connsiteX3" fmla="*/ 6891392 w 6891392"/>
              <a:gd name="connsiteY3" fmla="*/ 1 h 6858000"/>
              <a:gd name="connsiteX4" fmla="*/ 5207765 w 6891392"/>
              <a:gd name="connsiteY4" fmla="*/ 6858000 h 6858000"/>
              <a:gd name="connsiteX5" fmla="*/ 5207764 w 6891392"/>
              <a:gd name="connsiteY5" fmla="*/ 6858000 h 6858000"/>
              <a:gd name="connsiteX6" fmla="*/ 4460991 w 6891392"/>
              <a:gd name="connsiteY6" fmla="*/ 539703 h 6858000"/>
              <a:gd name="connsiteX7" fmla="*/ 4460991 w 6891392"/>
              <a:gd name="connsiteY7" fmla="*/ 539712 h 6858000"/>
              <a:gd name="connsiteX8" fmla="*/ 5207763 w 6891392"/>
              <a:gd name="connsiteY8" fmla="*/ 6858000 h 6858000"/>
              <a:gd name="connsiteX9" fmla="*/ 4245248 w 6891392"/>
              <a:gd name="connsiteY9" fmla="*/ 6858000 h 6858000"/>
              <a:gd name="connsiteX10" fmla="*/ 0 w 6891392"/>
              <a:gd name="connsiteY10" fmla="*/ 6858000 h 6858000"/>
              <a:gd name="connsiteX0" fmla="*/ 0 w 6891392"/>
              <a:gd name="connsiteY0" fmla="*/ 0 h 6858000"/>
              <a:gd name="connsiteX1" fmla="*/ 4460991 w 6891392"/>
              <a:gd name="connsiteY1" fmla="*/ 0 h 6858000"/>
              <a:gd name="connsiteX2" fmla="*/ 4460991 w 6891392"/>
              <a:gd name="connsiteY2" fmla="*/ 1 h 6858000"/>
              <a:gd name="connsiteX3" fmla="*/ 6891392 w 6891392"/>
              <a:gd name="connsiteY3" fmla="*/ 1 h 6858000"/>
              <a:gd name="connsiteX4" fmla="*/ 5207765 w 6891392"/>
              <a:gd name="connsiteY4" fmla="*/ 6858000 h 6858000"/>
              <a:gd name="connsiteX5" fmla="*/ 5207764 w 6891392"/>
              <a:gd name="connsiteY5" fmla="*/ 6858000 h 6858000"/>
              <a:gd name="connsiteX6" fmla="*/ 4460991 w 6891392"/>
              <a:gd name="connsiteY6" fmla="*/ 539703 h 6858000"/>
              <a:gd name="connsiteX7" fmla="*/ 5207763 w 6891392"/>
              <a:gd name="connsiteY7" fmla="*/ 6858000 h 6858000"/>
              <a:gd name="connsiteX8" fmla="*/ 4245248 w 6891392"/>
              <a:gd name="connsiteY8" fmla="*/ 6858000 h 6858000"/>
              <a:gd name="connsiteX9" fmla="*/ 0 w 6891392"/>
              <a:gd name="connsiteY9" fmla="*/ 6858000 h 6858000"/>
              <a:gd name="connsiteX10" fmla="*/ 0 w 6891392"/>
              <a:gd name="connsiteY10" fmla="*/ 0 h 6858000"/>
              <a:gd name="connsiteX0" fmla="*/ 0 w 6891392"/>
              <a:gd name="connsiteY0" fmla="*/ 0 h 6858000"/>
              <a:gd name="connsiteX1" fmla="*/ 4460991 w 6891392"/>
              <a:gd name="connsiteY1" fmla="*/ 0 h 6858000"/>
              <a:gd name="connsiteX2" fmla="*/ 4460991 w 6891392"/>
              <a:gd name="connsiteY2" fmla="*/ 1 h 6858000"/>
              <a:gd name="connsiteX3" fmla="*/ 6891392 w 6891392"/>
              <a:gd name="connsiteY3" fmla="*/ 1 h 6858000"/>
              <a:gd name="connsiteX4" fmla="*/ 5207765 w 6891392"/>
              <a:gd name="connsiteY4" fmla="*/ 6858000 h 6858000"/>
              <a:gd name="connsiteX5" fmla="*/ 5207764 w 6891392"/>
              <a:gd name="connsiteY5" fmla="*/ 6858000 h 6858000"/>
              <a:gd name="connsiteX6" fmla="*/ 5207763 w 6891392"/>
              <a:gd name="connsiteY6" fmla="*/ 6858000 h 6858000"/>
              <a:gd name="connsiteX7" fmla="*/ 4245248 w 6891392"/>
              <a:gd name="connsiteY7" fmla="*/ 6858000 h 6858000"/>
              <a:gd name="connsiteX8" fmla="*/ 0 w 6891392"/>
              <a:gd name="connsiteY8" fmla="*/ 6858000 h 6858000"/>
              <a:gd name="connsiteX9" fmla="*/ 0 w 6891392"/>
              <a:gd name="connsiteY9" fmla="*/ 0 h 6858000"/>
              <a:gd name="connsiteX0" fmla="*/ 0 w 6891392"/>
              <a:gd name="connsiteY0" fmla="*/ 0 h 6858000"/>
              <a:gd name="connsiteX1" fmla="*/ 4460991 w 6891392"/>
              <a:gd name="connsiteY1" fmla="*/ 0 h 6858000"/>
              <a:gd name="connsiteX2" fmla="*/ 4460991 w 6891392"/>
              <a:gd name="connsiteY2" fmla="*/ 1 h 6858000"/>
              <a:gd name="connsiteX3" fmla="*/ 6891392 w 6891392"/>
              <a:gd name="connsiteY3" fmla="*/ 1 h 6858000"/>
              <a:gd name="connsiteX4" fmla="*/ 5207765 w 6891392"/>
              <a:gd name="connsiteY4" fmla="*/ 6858000 h 6858000"/>
              <a:gd name="connsiteX5" fmla="*/ 5207764 w 6891392"/>
              <a:gd name="connsiteY5" fmla="*/ 6858000 h 6858000"/>
              <a:gd name="connsiteX6" fmla="*/ 5207763 w 6891392"/>
              <a:gd name="connsiteY6" fmla="*/ 6858000 h 6858000"/>
              <a:gd name="connsiteX7" fmla="*/ 0 w 6891392"/>
              <a:gd name="connsiteY7" fmla="*/ 6858000 h 6858000"/>
              <a:gd name="connsiteX8" fmla="*/ 0 w 6891392"/>
              <a:gd name="connsiteY8" fmla="*/ 0 h 6858000"/>
              <a:gd name="connsiteX0" fmla="*/ 0 w 6891392"/>
              <a:gd name="connsiteY0" fmla="*/ 0 h 6858000"/>
              <a:gd name="connsiteX1" fmla="*/ 4460991 w 6891392"/>
              <a:gd name="connsiteY1" fmla="*/ 0 h 6858000"/>
              <a:gd name="connsiteX2" fmla="*/ 6891392 w 6891392"/>
              <a:gd name="connsiteY2" fmla="*/ 1 h 6858000"/>
              <a:gd name="connsiteX3" fmla="*/ 5207765 w 6891392"/>
              <a:gd name="connsiteY3" fmla="*/ 6858000 h 6858000"/>
              <a:gd name="connsiteX4" fmla="*/ 5207764 w 6891392"/>
              <a:gd name="connsiteY4" fmla="*/ 6858000 h 6858000"/>
              <a:gd name="connsiteX5" fmla="*/ 5207763 w 6891392"/>
              <a:gd name="connsiteY5" fmla="*/ 6858000 h 6858000"/>
              <a:gd name="connsiteX6" fmla="*/ 0 w 6891392"/>
              <a:gd name="connsiteY6" fmla="*/ 6858000 h 6858000"/>
              <a:gd name="connsiteX7" fmla="*/ 0 w 6891392"/>
              <a:gd name="connsiteY7" fmla="*/ 0 h 6858000"/>
              <a:gd name="connsiteX0" fmla="*/ 0 w 6891392"/>
              <a:gd name="connsiteY0" fmla="*/ 0 h 6858000"/>
              <a:gd name="connsiteX1" fmla="*/ 6891392 w 6891392"/>
              <a:gd name="connsiteY1" fmla="*/ 1 h 6858000"/>
              <a:gd name="connsiteX2" fmla="*/ 5207765 w 6891392"/>
              <a:gd name="connsiteY2" fmla="*/ 6858000 h 6858000"/>
              <a:gd name="connsiteX3" fmla="*/ 5207764 w 6891392"/>
              <a:gd name="connsiteY3" fmla="*/ 6858000 h 6858000"/>
              <a:gd name="connsiteX4" fmla="*/ 5207763 w 6891392"/>
              <a:gd name="connsiteY4" fmla="*/ 6858000 h 6858000"/>
              <a:gd name="connsiteX5" fmla="*/ 0 w 6891392"/>
              <a:gd name="connsiteY5" fmla="*/ 6858000 h 6858000"/>
              <a:gd name="connsiteX6" fmla="*/ 0 w 68913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1392" h="6858000">
                <a:moveTo>
                  <a:pt x="0" y="0"/>
                </a:moveTo>
                <a:lnTo>
                  <a:pt x="6891392" y="1"/>
                </a:lnTo>
                <a:lnTo>
                  <a:pt x="5207765" y="6858000"/>
                </a:lnTo>
                <a:lnTo>
                  <a:pt x="5207764" y="6858000"/>
                </a:lnTo>
                <a:lnTo>
                  <a:pt x="520776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Tx/>
              <a:buNone/>
              <a:defRPr lang="en-US" sz="14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37160" marR="0" lvl="0" indent="-13716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FB124-5990-4B83-8B13-D29175057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923" y="4480354"/>
            <a:ext cx="6889077" cy="2377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30E7BC-01AB-4BDC-8EE9-391467E52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0354"/>
            <a:ext cx="5791702" cy="2377646"/>
          </a:xfrm>
          <a:prstGeom prst="rect">
            <a:avLst/>
          </a:prstGeom>
        </p:spPr>
      </p:pic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96DE6750-F29C-4C6A-A332-D91F0C32A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2E187B-30BD-40A7-8E53-E32374317DB6}"/>
              </a:ext>
            </a:extLst>
          </p:cNvPr>
          <p:cNvCxnSpPr>
            <a:cxnSpLocks/>
          </p:cNvCxnSpPr>
          <p:nvPr/>
        </p:nvCxnSpPr>
        <p:spPr>
          <a:xfrm flipH="1">
            <a:off x="657728" y="5308273"/>
            <a:ext cx="179292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FA76B1-493D-41A9-9A2E-747A85E9BDDD}"/>
              </a:ext>
            </a:extLst>
          </p:cNvPr>
          <p:cNvCxnSpPr>
            <a:cxnSpLocks/>
          </p:cNvCxnSpPr>
          <p:nvPr/>
        </p:nvCxnSpPr>
        <p:spPr>
          <a:xfrm flipH="1">
            <a:off x="9736139" y="5308273"/>
            <a:ext cx="179292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8B427847-40BE-488E-8428-B43C8A1853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1" y="5353131"/>
            <a:ext cx="4556760" cy="9874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cap="all" spc="100" baseline="0">
                <a:solidFill>
                  <a:schemeClr val="bg1"/>
                </a:solidFill>
                <a:latin typeface="Industry Black" panose="00000900000000000000" pitchFamily="50" charset="0"/>
              </a:defRPr>
            </a:lvl1pPr>
            <a:lvl2pPr marL="0" indent="0">
              <a:spcBef>
                <a:spcPts val="0"/>
              </a:spcBef>
              <a:buNone/>
              <a:defRPr sz="1400" i="1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Project title</a:t>
            </a:r>
          </a:p>
          <a:p>
            <a:pPr lvl="1"/>
            <a:r>
              <a:rPr lang="en-US" dirty="0"/>
              <a:t>City, State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52C49924-BF41-4B5C-A9FB-A05877F12E9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86599" y="5349321"/>
            <a:ext cx="4556760" cy="987425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400" b="1" cap="all" spc="100" baseline="0">
                <a:solidFill>
                  <a:schemeClr val="bg1"/>
                </a:solidFill>
                <a:latin typeface="Industry Black" panose="00000900000000000000" pitchFamily="50" charset="0"/>
              </a:defRPr>
            </a:lvl1pPr>
            <a:lvl2pPr marL="0" indent="0" algn="r">
              <a:spcBef>
                <a:spcPts val="0"/>
              </a:spcBef>
              <a:buNone/>
              <a:defRPr sz="1400" i="1">
                <a:solidFill>
                  <a:schemeClr val="bg1"/>
                </a:solidFill>
              </a:defRPr>
            </a:lvl2pPr>
            <a:lvl3pPr marL="0" indent="0" algn="r"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Project title</a:t>
            </a:r>
          </a:p>
          <a:p>
            <a:pPr lvl="1"/>
            <a:r>
              <a:rPr lang="en-US" dirty="0"/>
              <a:t>City, State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6015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38201" y="1506682"/>
            <a:ext cx="6382305" cy="4681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824354" y="0"/>
            <a:ext cx="4367645" cy="63389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417251"/>
            <a:ext cx="6382305" cy="727969"/>
          </a:xfrm>
        </p:spPr>
        <p:txBody>
          <a:bodyPr anchor="ctr"/>
          <a:lstStyle>
            <a:lvl1pPr marL="0" indent="0">
              <a:spcBef>
                <a:spcPts val="0"/>
              </a:spcBef>
              <a:buFontTx/>
              <a:buNone/>
              <a:defRPr sz="3200" b="1"/>
            </a:lvl1pPr>
            <a:lvl2pPr marL="0" indent="0">
              <a:spcBef>
                <a:spcPts val="300"/>
              </a:spcBef>
              <a:buFontTx/>
              <a:buNone/>
              <a:defRPr sz="1800" i="1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TITLE IN ALL CAPS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567282" y="6416715"/>
            <a:ext cx="454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algn="ctr"/>
            <a:fld id="{B83B6A70-1660-4C27-98C6-12842AAF7A57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8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776A0A-F108-554E-AC7F-569F72415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4941-7D3B-1B47-A9DD-279C5FAA089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320D29-4ED8-8A46-937E-3DFD0D381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820B5-92DD-A040-ACD7-7917DE8CF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15458-A5C8-694A-B7B4-B56D6756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6552"/>
      </p:ext>
    </p:extLst>
  </p:cSld>
  <p:clrMapOvr>
    <a:masterClrMapping/>
  </p:clrMapOvr>
  <p:transition spd="slow" advClick="0" advTm="1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E18D6D6-44DE-4FAD-8E84-F7AB10BDE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11092498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518951A-C25F-4D45-A3BA-384991DE5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6044081-64EA-4A01-A3F2-6377B885BF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9275" y="1160463"/>
            <a:ext cx="11091863" cy="482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41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ndard Text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906BCE-6082-4D35-869E-206FAD0FF8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98313DF-82D9-4A11-AB6F-7080A81702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11092495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160EAD-313B-4AC2-8157-210AE6F60B88}"/>
              </a:ext>
            </a:extLst>
          </p:cNvPr>
          <p:cNvCxnSpPr>
            <a:cxnSpLocks/>
          </p:cNvCxnSpPr>
          <p:nvPr/>
        </p:nvCxnSpPr>
        <p:spPr>
          <a:xfrm>
            <a:off x="434735" y="260350"/>
            <a:ext cx="0" cy="700088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AAD89A3-48E2-472B-AEB1-27524C737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9275" y="1160463"/>
            <a:ext cx="11091863" cy="482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51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E434A67D-0234-4DF0-B6E9-3657234BA8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11092497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C18FCB8E-24A7-49B3-BD2D-B1AC3F2B7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44461C3-3530-4F3E-B908-0C13A8086B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641" y="260350"/>
            <a:ext cx="11092495" cy="70008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800" b="1" cap="all" baseline="0"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i="1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IN ALL CAPS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262C4878-CC96-493A-843D-F5210B1C7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CD02BB-FB0E-42E1-AA17-D99CAE67686B}"/>
              </a:ext>
            </a:extLst>
          </p:cNvPr>
          <p:cNvCxnSpPr>
            <a:cxnSpLocks/>
          </p:cNvCxnSpPr>
          <p:nvPr userDrawn="1"/>
        </p:nvCxnSpPr>
        <p:spPr>
          <a:xfrm>
            <a:off x="434735" y="260350"/>
            <a:ext cx="0" cy="700088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06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6221" cy="6858000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>
            <a:off x="1065151" y="3067376"/>
            <a:ext cx="0" cy="903396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254712" y="3073967"/>
            <a:ext cx="10386426" cy="89021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b="1" cap="all" baseline="0">
                <a:solidFill>
                  <a:schemeClr val="bg1"/>
                </a:solidFill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i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DIVIDER OPTION 1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19BE00E1-85FA-4D2F-AD99-93F7F1647B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687"/>
            <a:ext cx="2529627" cy="10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01A40-E6E9-45BC-99C0-A4AACE97A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A8E1F-71D5-4176-95AA-A43F496D61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ADB9511-27B4-4570-9A5D-6348E98B4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4712" y="3073967"/>
            <a:ext cx="10386426" cy="890215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b="1" cap="all" baseline="0">
                <a:solidFill>
                  <a:schemeClr val="bg1"/>
                </a:solidFill>
                <a:latin typeface="Industry Bold" panose="00000800000000000000" pitchFamily="50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600" i="1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SECTION DIVIDER OPTION 2</a:t>
            </a:r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EC2B04-3509-4CD6-90B4-7B0EBBC67037}"/>
              </a:ext>
            </a:extLst>
          </p:cNvPr>
          <p:cNvCxnSpPr/>
          <p:nvPr/>
        </p:nvCxnSpPr>
        <p:spPr>
          <a:xfrm>
            <a:off x="1065151" y="3067376"/>
            <a:ext cx="0" cy="903396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D350AA4-C2AC-4231-B25C-807AD42D7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687"/>
            <a:ext cx="2529627" cy="101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5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0E0B7E3-3E76-4790-886F-E42FEEB2F5F8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0553"/>
            <a:ext cx="12190877" cy="5174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260350"/>
            <a:ext cx="11092498" cy="700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34735" y="260350"/>
            <a:ext cx="0" cy="700088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266212" y="6476167"/>
            <a:ext cx="606613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83B6A70-1660-4C27-98C6-12842AAF7A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8C5052-3FE5-4312-AB7C-E14CE40B7B64}"/>
              </a:ext>
            </a:extLst>
          </p:cNvPr>
          <p:cNvSpPr txBox="1"/>
          <p:nvPr/>
        </p:nvSpPr>
        <p:spPr>
          <a:xfrm>
            <a:off x="318052" y="6483861"/>
            <a:ext cx="508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KIEWIT CORPORATION</a:t>
            </a:r>
            <a:endParaRPr lang="en-US" sz="9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9EA5B01-3B56-43A5-87D2-4FBD967C2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157720"/>
            <a:ext cx="11092497" cy="4822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373322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  <p:sldLayoutId id="2147483876" r:id="rId20"/>
    <p:sldLayoutId id="2147483877" r:id="rId21"/>
    <p:sldLayoutId id="2147483878" r:id="rId22"/>
    <p:sldLayoutId id="2147483879" r:id="rId23"/>
    <p:sldLayoutId id="2147483880" r:id="rId24"/>
    <p:sldLayoutId id="2147483881" r:id="rId25"/>
    <p:sldLayoutId id="2147483882" r:id="rId26"/>
    <p:sldLayoutId id="2147483883" r:id="rId27"/>
    <p:sldLayoutId id="2147483884" r:id="rId28"/>
    <p:sldLayoutId id="2147483885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Industry Bold" panose="00000800000000000000" pitchFamily="50" charset="0"/>
          <a:ea typeface="+mj-ea"/>
          <a:cs typeface="+mj-cs"/>
        </a:defRPr>
      </a:lvl1pPr>
    </p:titleStyle>
    <p:bodyStyle>
      <a:lvl1pPr marL="137160" indent="-137160" algn="l" defTabSz="914400" rtl="0" eaLnBrk="1" latinLnBrk="0" hangingPunct="1">
        <a:lnSpc>
          <a:spcPct val="100000"/>
        </a:lnSpc>
        <a:spcBef>
          <a:spcPts val="1200"/>
        </a:spcBef>
        <a:spcAft>
          <a:spcPts val="300"/>
        </a:spcAft>
        <a:buFont typeface="Arial" panose="020B0604020202020204" pitchFamily="34" charset="0"/>
        <a:buChar char="•"/>
        <a:defRPr sz="1400" b="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3716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lang="en-US" sz="1200" b="0" kern="1200" cap="none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3716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Font typeface="Arial" panose="020B0604020202020204" pitchFamily="34" charset="0"/>
        <a:buNone/>
        <a:tabLst>
          <a:tab pos="169863" algn="l"/>
          <a:tab pos="685800" algn="l"/>
        </a:tabLst>
        <a:defRPr sz="1600" b="1" kern="1200" cap="all" baseline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" indent="-13716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" indent="-13716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4" orient="horz" pos="2160" userDrawn="1">
          <p15:clr>
            <a:srgbClr val="F26B43"/>
          </p15:clr>
        </p15:guide>
        <p15:guide id="15" pos="3840" userDrawn="1">
          <p15:clr>
            <a:srgbClr val="F26B43"/>
          </p15:clr>
        </p15:guide>
        <p15:guide id="16" pos="7333" userDrawn="1">
          <p15:clr>
            <a:srgbClr val="F26B43"/>
          </p15:clr>
        </p15:guide>
        <p15:guide id="17" pos="347" userDrawn="1">
          <p15:clr>
            <a:srgbClr val="F26B43"/>
          </p15:clr>
        </p15:guide>
        <p15:guide id="18" orient="horz" pos="731" userDrawn="1">
          <p15:clr>
            <a:srgbClr val="F26B43"/>
          </p15:clr>
        </p15:guide>
        <p15:guide id="19" orient="horz" pos="605" userDrawn="1">
          <p15:clr>
            <a:srgbClr val="F26B43"/>
          </p15:clr>
        </p15:guide>
        <p15:guide id="20" orient="horz" pos="164" userDrawn="1">
          <p15:clr>
            <a:srgbClr val="F26B43"/>
          </p15:clr>
        </p15:guide>
        <p15:guide id="21" orient="horz" pos="377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" y="6387035"/>
            <a:ext cx="12190877" cy="5174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15237"/>
            <a:ext cx="11118907" cy="8236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06682"/>
            <a:ext cx="11118907" cy="467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74529" y="398288"/>
            <a:ext cx="0" cy="854110"/>
          </a:xfrm>
          <a:prstGeom prst="line">
            <a:avLst/>
          </a:prstGeom>
          <a:ln w="476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567282" y="6416715"/>
            <a:ext cx="454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algn="ctr"/>
            <a:fld id="{57A2730B-B321-42C9-B966-8AAE7890320E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DF7FFE-0CBF-4628-B9C8-94AA5D1BBC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8534" y="6355732"/>
            <a:ext cx="543769" cy="4913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1B2B2-C8BC-44E4-9931-269AF42E995A}"/>
              </a:ext>
            </a:extLst>
          </p:cNvPr>
          <p:cNvSpPr txBox="1"/>
          <p:nvPr userDrawn="1"/>
        </p:nvSpPr>
        <p:spPr>
          <a:xfrm>
            <a:off x="181584" y="6483861"/>
            <a:ext cx="4726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FFFFFF"/>
                </a:solidFill>
              </a:rPr>
              <a:t>2020 KIE Intern Program</a:t>
            </a:r>
          </a:p>
        </p:txBody>
      </p:sp>
    </p:spTree>
    <p:extLst>
      <p:ext uri="{BB962C8B-B14F-4D97-AF65-F5344CB8AC3E}">
        <p14:creationId xmlns:p14="http://schemas.microsoft.com/office/powerpoint/2010/main" val="170967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887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0553"/>
            <a:ext cx="12190877" cy="51744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15237"/>
            <a:ext cx="11118907" cy="8236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06682"/>
            <a:ext cx="11118907" cy="46702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574529" y="398288"/>
            <a:ext cx="0" cy="854110"/>
          </a:xfrm>
          <a:prstGeom prst="line">
            <a:avLst/>
          </a:prstGeom>
          <a:ln w="476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81584" y="6483861"/>
            <a:ext cx="4726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KIE 2021 Q3 TOWN HALL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567282" y="6416715"/>
            <a:ext cx="454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algn="ctr"/>
            <a:fld id="{57A2730B-B321-42C9-B966-8AAE7890320E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70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8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3E746-D4AE-4847-A890-518DAE041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01FBE-ADE1-2849-BCEF-BE5BA9E19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4BA28-155C-0E42-8CFB-F57572A28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D4941-7D3B-1B47-A9DD-279C5FAA089A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EE686-2CC3-A740-AC31-B28EFF534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95FB3-C783-BD4F-BF17-B87101F37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15458-A5C8-694A-B7B4-B56D67568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7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 spd="slow" advClick="0" advTm="15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dustry Boo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7B3E8228-81C4-41BF-BEE0-89C9D31114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r="5379"/>
          <a:stretch/>
        </p:blipFill>
        <p:spPr>
          <a:xfrm>
            <a:off x="0" y="0"/>
            <a:ext cx="12192000" cy="6604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162EB7-2579-475C-BF52-D16E6BC5E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8048"/>
            <a:ext cx="12192000" cy="3425952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00A71CE-7B7C-4F19-8178-F53650F4D0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687"/>
            <a:ext cx="2529627" cy="101387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D13FC-C08C-47B6-A6C8-7A82FA9C13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Denver South Partnership</a:t>
            </a:r>
          </a:p>
          <a:p>
            <a:pPr lvl="1"/>
            <a:r>
              <a:rPr lang="en-US" dirty="0"/>
              <a:t>Kelli Kelly – business development &amp; Strategy Director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C1721F-090C-4EAA-A0F1-94E26A6E57D5}"/>
              </a:ext>
            </a:extLst>
          </p:cNvPr>
          <p:cNvCxnSpPr>
            <a:cxnSpLocks/>
          </p:cNvCxnSpPr>
          <p:nvPr/>
        </p:nvCxnSpPr>
        <p:spPr>
          <a:xfrm>
            <a:off x="889000" y="5024438"/>
            <a:ext cx="0" cy="1050131"/>
          </a:xfrm>
          <a:prstGeom prst="line">
            <a:avLst/>
          </a:prstGeom>
          <a:ln w="57150">
            <a:solidFill>
              <a:srgbClr val="FFD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9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1">
            <a:extLst>
              <a:ext uri="{FF2B5EF4-FFF2-40B4-BE49-F238E27FC236}">
                <a16:creationId xmlns:a16="http://schemas.microsoft.com/office/drawing/2014/main" id="{E1B243E8-9573-4C2D-AC88-69FF293EB4D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r="15237"/>
          <a:stretch/>
        </p:blipFill>
        <p:spPr>
          <a:xfrm>
            <a:off x="0" y="0"/>
            <a:ext cx="6891338" cy="6858000"/>
          </a:xfrm>
        </p:spPr>
      </p:pic>
      <p:pic>
        <p:nvPicPr>
          <p:cNvPr id="8" name="Picture Placeholder 21">
            <a:extLst>
              <a:ext uri="{FF2B5EF4-FFF2-40B4-BE49-F238E27FC236}">
                <a16:creationId xmlns:a16="http://schemas.microsoft.com/office/drawing/2014/main" id="{B0150FDB-88C4-4A5A-A7F6-294416D3AAE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7" r="14477"/>
          <a:stretch/>
        </p:blipFill>
        <p:spPr>
          <a:xfrm>
            <a:off x="5300663" y="0"/>
            <a:ext cx="6891337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23540-2C54-4074-BA77-CB7706F0C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3B6A70-1660-4C27-98C6-12842AAF7A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9FE81B7-3F3C-4364-BD22-09110CDC687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r="9332"/>
          <a:stretch/>
        </p:blipFill>
        <p:spPr>
          <a:xfrm>
            <a:off x="413383" y="1163638"/>
            <a:ext cx="5473855" cy="4699174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326A00-AF05-440B-A9E4-BD1FC2414F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Facility Features</a:t>
            </a:r>
          </a:p>
          <a:p>
            <a:pPr lvl="1"/>
            <a:r>
              <a:rPr lang="en-US" dirty="0"/>
              <a:t>Two new buildings provide 400,000-sqare-feet of space, full-service amenities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E7771E83-617B-4D5D-ADB1-85B3C45696F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Meeting Space</a:t>
            </a:r>
          </a:p>
          <a:p>
            <a:pPr lvl="1"/>
            <a:r>
              <a:rPr lang="en-US" dirty="0"/>
              <a:t>Auditorium, training and conference rooms, huddle space and focus rooms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02DB39-DB15-4EAA-BFC6-244D28FC8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3B6A70-1660-4C27-98C6-12842AAF7A5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E317B28-2134-44B4-BE12-A39AC8E3E15B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5" b="22575"/>
          <a:stretch/>
        </p:blipFill>
        <p:spPr>
          <a:xfrm>
            <a:off x="6300629" y="1163638"/>
            <a:ext cx="5473856" cy="2111042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8398385-4AA8-4F2B-AECE-AF6414A9E9C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Fitness Center</a:t>
            </a:r>
          </a:p>
          <a:p>
            <a:r>
              <a:rPr lang="en-US" sz="1050" b="0" cap="none" dirty="0"/>
              <a:t>Cardio machine, weights, spin bikes and locker rooms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1B7E113-6AA4-48AA-BF4E-0D73CEBB075C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6" b="21216"/>
          <a:stretch/>
        </p:blipFill>
        <p:spPr>
          <a:xfrm>
            <a:off x="6300629" y="3736697"/>
            <a:ext cx="5473856" cy="2111042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9B7A152-D95B-44A3-A3C0-89E33EBAD83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Café and Coffee Shop</a:t>
            </a:r>
          </a:p>
          <a:p>
            <a:pPr lvl="1"/>
            <a:r>
              <a:rPr lang="en-US" dirty="0"/>
              <a:t>Indoor and outdoor seating available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2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rain, track, station, metal&#10;&#10;Description automatically generated">
            <a:extLst>
              <a:ext uri="{FF2B5EF4-FFF2-40B4-BE49-F238E27FC236}">
                <a16:creationId xmlns:a16="http://schemas.microsoft.com/office/drawing/2014/main" id="{35B830D6-DDE7-458D-B2AC-1347CA146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428"/>
          <a:stretch/>
        </p:blipFill>
        <p:spPr>
          <a:xfrm>
            <a:off x="-3" y="-1"/>
            <a:ext cx="12191999" cy="68530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CC009C-C0C7-4218-A525-73821F539A1F}"/>
              </a:ext>
            </a:extLst>
          </p:cNvPr>
          <p:cNvSpPr/>
          <p:nvPr/>
        </p:nvSpPr>
        <p:spPr>
          <a:xfrm>
            <a:off x="0" y="4572000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E82031-877F-4E55-8950-2B2BDFB7814E}"/>
              </a:ext>
            </a:extLst>
          </p:cNvPr>
          <p:cNvSpPr/>
          <p:nvPr/>
        </p:nvSpPr>
        <p:spPr>
          <a:xfrm>
            <a:off x="0" y="6678082"/>
            <a:ext cx="12192000" cy="17499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025"/>
            <a:endParaRPr lang="en-US" sz="1806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C5EE3-8626-4109-AAF1-AE5DEE9B469A}"/>
              </a:ext>
            </a:extLst>
          </p:cNvPr>
          <p:cNvSpPr/>
          <p:nvPr/>
        </p:nvSpPr>
        <p:spPr>
          <a:xfrm>
            <a:off x="0" y="-1"/>
            <a:ext cx="12192000" cy="6673163"/>
          </a:xfrm>
          <a:prstGeom prst="rect">
            <a:avLst/>
          </a:prstGeom>
          <a:solidFill>
            <a:schemeClr val="dk1">
              <a:alpha val="6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74A3F4-BD2D-4EEB-B5E3-3AB312C7E833}"/>
              </a:ext>
            </a:extLst>
          </p:cNvPr>
          <p:cNvSpPr/>
          <p:nvPr/>
        </p:nvSpPr>
        <p:spPr>
          <a:xfrm rot="5400000">
            <a:off x="878842" y="310787"/>
            <a:ext cx="68578" cy="762000"/>
          </a:xfrm>
          <a:prstGeom prst="rect">
            <a:avLst/>
          </a:prstGeom>
          <a:solidFill>
            <a:srgbClr val="FF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C2D475-127D-4115-861C-2F745E52476D}"/>
              </a:ext>
            </a:extLst>
          </p:cNvPr>
          <p:cNvSpPr txBox="1"/>
          <p:nvPr/>
        </p:nvSpPr>
        <p:spPr>
          <a:xfrm>
            <a:off x="405130" y="859483"/>
            <a:ext cx="11811001" cy="631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167"/>
              </a:lnSpc>
            </a:pPr>
            <a:r>
              <a:rPr lang="en-US" sz="400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INDUSTRY LEADERSHIP</a:t>
            </a: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8415A4AD-36B1-4ADF-90D9-8E1E28D08CF0}"/>
              </a:ext>
            </a:extLst>
          </p:cNvPr>
          <p:cNvSpPr txBox="1">
            <a:spLocks/>
          </p:cNvSpPr>
          <p:nvPr/>
        </p:nvSpPr>
        <p:spPr>
          <a:xfrm>
            <a:off x="1013531" y="1761259"/>
            <a:ext cx="11471981" cy="4821499"/>
          </a:xfrm>
          <a:prstGeom prst="rect">
            <a:avLst/>
          </a:prstGeom>
        </p:spPr>
        <p:txBody>
          <a:bodyPr vert="horz" lIns="130622" tIns="65311" rIns="130622" bIns="65311" numCol="1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7670" indent="-40767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FORTUNE 500 Company</a:t>
            </a:r>
          </a:p>
          <a:p>
            <a:pPr marL="407670" indent="-40767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Engineering News-Record Top 10 Contractor Since 1995</a:t>
            </a:r>
          </a:p>
          <a:p>
            <a:pPr marL="407670" indent="-407670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2022 ENR Top Rankings</a:t>
            </a:r>
          </a:p>
          <a:p>
            <a:pPr marL="883920" lvl="1" indent="-339725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No. 3 Overall Contractor </a:t>
            </a:r>
          </a:p>
          <a:p>
            <a:pPr marL="883920" lvl="1" indent="-339725">
              <a:lnSpc>
                <a:spcPct val="150000"/>
              </a:lnSpc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No. 18 Overall Designer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1AF2C53-CEB0-4CBC-B698-6275B10CED35}"/>
              </a:ext>
            </a:extLst>
          </p:cNvPr>
          <p:cNvGrpSpPr/>
          <p:nvPr/>
        </p:nvGrpSpPr>
        <p:grpSpPr>
          <a:xfrm>
            <a:off x="9910391" y="508000"/>
            <a:ext cx="2281609" cy="889001"/>
            <a:chOff x="2785016" y="990599"/>
            <a:chExt cx="2737931" cy="10668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1FEA192-5FE1-469E-BFD6-27BF2E0A19A6}"/>
                </a:ext>
              </a:extLst>
            </p:cNvPr>
            <p:cNvSpPr/>
            <p:nvPr/>
          </p:nvSpPr>
          <p:spPr>
            <a:xfrm>
              <a:off x="2785016" y="990599"/>
              <a:ext cx="2737931" cy="106680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97F6DF-A457-4515-8797-C14C8469F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5281" y="1286185"/>
              <a:ext cx="2057400" cy="475628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98C9CA6-187D-4005-B9CC-153675F98DF8}"/>
              </a:ext>
            </a:extLst>
          </p:cNvPr>
          <p:cNvSpPr/>
          <p:nvPr/>
        </p:nvSpPr>
        <p:spPr>
          <a:xfrm>
            <a:off x="0" y="6678082"/>
            <a:ext cx="12192000" cy="26947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07025"/>
            <a:endParaRPr lang="en-US" sz="1806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857533"/>
      </p:ext>
    </p:extLst>
  </p:cSld>
  <p:clrMapOvr>
    <a:masterClrMapping/>
  </p:clrMapOvr>
  <p:transition spd="slow" advClick="0" advTm="1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>
            <a:extLst>
              <a:ext uri="{FF2B5EF4-FFF2-40B4-BE49-F238E27FC236}">
                <a16:creationId xmlns:a16="http://schemas.microsoft.com/office/drawing/2014/main" id="{82605CE1-2BA1-4049-B8A3-E8314F564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0768" y="2535136"/>
            <a:ext cx="6085810" cy="45643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Placeholder 6">
            <a:extLst>
              <a:ext uri="{FF2B5EF4-FFF2-40B4-BE49-F238E27FC236}">
                <a16:creationId xmlns:a16="http://schemas.microsoft.com/office/drawing/2014/main" id="{69C8A9D5-EC45-44EF-BABE-0755585F3E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3"/>
          <a:stretch/>
        </p:blipFill>
        <p:spPr>
          <a:xfrm>
            <a:off x="6131155" y="-321397"/>
            <a:ext cx="6163809" cy="3630525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7BF9DE07-9FA3-430E-828E-E8F7CEA3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2289" y="-337747"/>
            <a:ext cx="6163809" cy="410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Placeholder 3">
            <a:extLst>
              <a:ext uri="{FF2B5EF4-FFF2-40B4-BE49-F238E27FC236}">
                <a16:creationId xmlns:a16="http://schemas.microsoft.com/office/drawing/2014/main" id="{C88687D6-20BC-4ED3-9A97-529AEBFF89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 b="4185"/>
          <a:stretch/>
        </p:blipFill>
        <p:spPr>
          <a:xfrm>
            <a:off x="-72676" y="3316203"/>
            <a:ext cx="6194888" cy="37832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245214-A107-4609-9598-4356B693D641}"/>
              </a:ext>
            </a:extLst>
          </p:cNvPr>
          <p:cNvSpPr/>
          <p:nvPr/>
        </p:nvSpPr>
        <p:spPr>
          <a:xfrm>
            <a:off x="6093800" y="2834500"/>
            <a:ext cx="6194888" cy="486488"/>
          </a:xfrm>
          <a:prstGeom prst="rect">
            <a:avLst/>
          </a:prstGeom>
          <a:solidFill>
            <a:srgbClr val="FFD2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4294967295"/>
          </p:nvPr>
        </p:nvSpPr>
        <p:spPr>
          <a:xfrm>
            <a:off x="6095999" y="2874967"/>
            <a:ext cx="6096001" cy="48648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282929"/>
                </a:solidFill>
                <a:latin typeface="+mj-lt"/>
              </a:rPr>
              <a:t>I-225 Light Rail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F3DAEB-7F0E-4900-8ED3-37F9E6630ACD}"/>
              </a:ext>
            </a:extLst>
          </p:cNvPr>
          <p:cNvSpPr/>
          <p:nvPr/>
        </p:nvSpPr>
        <p:spPr>
          <a:xfrm>
            <a:off x="-90361" y="2834500"/>
            <a:ext cx="6178868" cy="486488"/>
          </a:xfrm>
          <a:prstGeom prst="rect">
            <a:avLst/>
          </a:prstGeom>
          <a:solidFill>
            <a:srgbClr val="FFD2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4294967295"/>
          </p:nvPr>
        </p:nvSpPr>
        <p:spPr>
          <a:xfrm>
            <a:off x="0" y="2874967"/>
            <a:ext cx="6066503" cy="48648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282929"/>
                </a:solidFill>
                <a:latin typeface="+mj-lt"/>
              </a:rPr>
              <a:t>Big Thompson Canyon Repairs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78C811-C290-405C-B2DE-7A00BA5496E6}"/>
              </a:ext>
            </a:extLst>
          </p:cNvPr>
          <p:cNvSpPr/>
          <p:nvPr/>
        </p:nvSpPr>
        <p:spPr>
          <a:xfrm>
            <a:off x="6126390" y="6650924"/>
            <a:ext cx="6164498" cy="486488"/>
          </a:xfrm>
          <a:prstGeom prst="rect">
            <a:avLst/>
          </a:prstGeom>
          <a:solidFill>
            <a:srgbClr val="FFD2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B4E332-84DA-4EFE-A94A-5EDCA97620E5}"/>
              </a:ext>
            </a:extLst>
          </p:cNvPr>
          <p:cNvSpPr/>
          <p:nvPr/>
        </p:nvSpPr>
        <p:spPr>
          <a:xfrm>
            <a:off x="-67200" y="6650924"/>
            <a:ext cx="6200902" cy="486488"/>
          </a:xfrm>
          <a:prstGeom prst="rect">
            <a:avLst/>
          </a:prstGeom>
          <a:solidFill>
            <a:srgbClr val="FFD2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4294967295"/>
          </p:nvPr>
        </p:nvSpPr>
        <p:spPr>
          <a:xfrm>
            <a:off x="-90361" y="6656770"/>
            <a:ext cx="6066503" cy="48648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282929"/>
                </a:solidFill>
                <a:latin typeface="+mj-lt"/>
              </a:rPr>
              <a:t>Denver Union Station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4294967295"/>
          </p:nvPr>
        </p:nvSpPr>
        <p:spPr>
          <a:xfrm>
            <a:off x="6156863" y="6650924"/>
            <a:ext cx="6122214" cy="486488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282929"/>
                </a:solidFill>
                <a:latin typeface="+mj-lt"/>
              </a:rPr>
              <a:t>Central 70 Project</a:t>
            </a:r>
          </a:p>
        </p:txBody>
      </p:sp>
    </p:spTree>
    <p:extLst>
      <p:ext uri="{BB962C8B-B14F-4D97-AF65-F5344CB8AC3E}">
        <p14:creationId xmlns:p14="http://schemas.microsoft.com/office/powerpoint/2010/main" val="12099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1">
            <a:extLst>
              <a:ext uri="{FF2B5EF4-FFF2-40B4-BE49-F238E27FC236}">
                <a16:creationId xmlns:a16="http://schemas.microsoft.com/office/drawing/2014/main" id="{E1B243E8-9573-4C2D-AC88-69FF293EB4D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4" r="12314"/>
          <a:stretch/>
        </p:blipFill>
        <p:spPr>
          <a:xfrm>
            <a:off x="0" y="0"/>
            <a:ext cx="6891338" cy="6858000"/>
          </a:xfrm>
        </p:spPr>
      </p:pic>
      <p:pic>
        <p:nvPicPr>
          <p:cNvPr id="8" name="Picture Placeholder 21">
            <a:extLst>
              <a:ext uri="{FF2B5EF4-FFF2-40B4-BE49-F238E27FC236}">
                <a16:creationId xmlns:a16="http://schemas.microsoft.com/office/drawing/2014/main" id="{B0150FDB-88C4-4A5A-A7F6-294416D3AAE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5" r="16505"/>
          <a:stretch/>
        </p:blipFill>
        <p:spPr>
          <a:xfrm>
            <a:off x="5300663" y="0"/>
            <a:ext cx="6891337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23540-2C54-4074-BA77-CB7706F0C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3B6A70-1660-4C27-98C6-12842AAF7A5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54B2029E-0C9A-49E5-B2CE-374BE80F45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" t="-555" r="12962"/>
          <a:stretch/>
        </p:blipFill>
        <p:spPr>
          <a:xfrm>
            <a:off x="-528735" y="-66856"/>
            <a:ext cx="14263724" cy="6924855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F73043-D450-495C-A6D3-2F072976E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3B6A70-1660-4C27-98C6-12842AAF7A5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4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093ECC-8BEB-4546-A80D-0B4887662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75D9D8C-B14B-4588-91C6-F8C06860E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20" y="2192141"/>
            <a:ext cx="9528810" cy="229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29561"/>
      </p:ext>
    </p:extLst>
  </p:cSld>
  <p:clrMapOvr>
    <a:masterClrMapping/>
  </p:clrMapOvr>
  <p:transition spd="slow" advClick="0" advTm="12000">
    <p:wipe/>
  </p:transition>
</p:sld>
</file>

<file path=ppt/theme/theme1.xml><?xml version="1.0" encoding="utf-8"?>
<a:theme xmlns:a="http://schemas.openxmlformats.org/drawingml/2006/main" name="Kiewit 2022">
  <a:themeElements>
    <a:clrScheme name="Kiewit">
      <a:dk1>
        <a:srgbClr val="000000"/>
      </a:dk1>
      <a:lt1>
        <a:srgbClr val="FFFFFF"/>
      </a:lt1>
      <a:dk2>
        <a:srgbClr val="3C3D3E"/>
      </a:dk2>
      <a:lt2>
        <a:srgbClr val="808285"/>
      </a:lt2>
      <a:accent1>
        <a:srgbClr val="FFD200"/>
      </a:accent1>
      <a:accent2>
        <a:srgbClr val="005596"/>
      </a:accent2>
      <a:accent3>
        <a:srgbClr val="27BDBE"/>
      </a:accent3>
      <a:accent4>
        <a:srgbClr val="808285"/>
      </a:accent4>
      <a:accent5>
        <a:srgbClr val="0079C1"/>
      </a:accent5>
      <a:accent6>
        <a:srgbClr val="C41230"/>
      </a:accent6>
      <a:hlink>
        <a:srgbClr val="0079C1"/>
      </a:hlink>
      <a:folHlink>
        <a:srgbClr val="003B5C"/>
      </a:folHlink>
    </a:clrScheme>
    <a:fontScheme name="Custom project inf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Kiewit 2022" id="{D33733C6-B2C3-463E-B9F8-40C19FD2ADEB}" vid="{67463558-B15D-473A-8B40-46D195B9617B}"/>
    </a:ext>
  </a:extLst>
</a:theme>
</file>

<file path=ppt/theme/theme2.xml><?xml version="1.0" encoding="utf-8"?>
<a:theme xmlns:a="http://schemas.openxmlformats.org/drawingml/2006/main" name="2019 Kiewit Template">
  <a:themeElements>
    <a:clrScheme name="Custom 3">
      <a:dk1>
        <a:srgbClr val="000000"/>
      </a:dk1>
      <a:lt1>
        <a:srgbClr val="FFFFFF"/>
      </a:lt1>
      <a:dk2>
        <a:srgbClr val="3C3D3E"/>
      </a:dk2>
      <a:lt2>
        <a:srgbClr val="808285"/>
      </a:lt2>
      <a:accent1>
        <a:srgbClr val="FFD200"/>
      </a:accent1>
      <a:accent2>
        <a:srgbClr val="C41230"/>
      </a:accent2>
      <a:accent3>
        <a:srgbClr val="005596"/>
      </a:accent3>
      <a:accent4>
        <a:srgbClr val="27BDBE"/>
      </a:accent4>
      <a:accent5>
        <a:srgbClr val="0079C1"/>
      </a:accent5>
      <a:accent6>
        <a:srgbClr val="003B5C"/>
      </a:accent6>
      <a:hlink>
        <a:srgbClr val="0079C1"/>
      </a:hlink>
      <a:folHlink>
        <a:srgbClr val="0079C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019 Kiewit Template">
  <a:themeElements>
    <a:clrScheme name="Custom 2">
      <a:dk1>
        <a:srgbClr val="000000"/>
      </a:dk1>
      <a:lt1>
        <a:srgbClr val="FFFFFF"/>
      </a:lt1>
      <a:dk2>
        <a:srgbClr val="3C3D3E"/>
      </a:dk2>
      <a:lt2>
        <a:srgbClr val="808285"/>
      </a:lt2>
      <a:accent1>
        <a:srgbClr val="FFD200"/>
      </a:accent1>
      <a:accent2>
        <a:srgbClr val="3C3D3E"/>
      </a:accent2>
      <a:accent3>
        <a:srgbClr val="808285"/>
      </a:accent3>
      <a:accent4>
        <a:srgbClr val="FFD200"/>
      </a:accent4>
      <a:accent5>
        <a:srgbClr val="3C3D3E"/>
      </a:accent5>
      <a:accent6>
        <a:srgbClr val="808285"/>
      </a:accent6>
      <a:hlink>
        <a:srgbClr val="FFFFFF"/>
      </a:hlink>
      <a:folHlink>
        <a:srgbClr val="FFD2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Kiewit- All Companies">
      <a:dk1>
        <a:srgbClr val="000000"/>
      </a:dk1>
      <a:lt1>
        <a:srgbClr val="FFFFFF"/>
      </a:lt1>
      <a:dk2>
        <a:srgbClr val="3C3D3E"/>
      </a:dk2>
      <a:lt2>
        <a:srgbClr val="808285"/>
      </a:lt2>
      <a:accent1>
        <a:srgbClr val="FFD200"/>
      </a:accent1>
      <a:accent2>
        <a:srgbClr val="C41230"/>
      </a:accent2>
      <a:accent3>
        <a:srgbClr val="005596"/>
      </a:accent3>
      <a:accent4>
        <a:srgbClr val="27BDBE"/>
      </a:accent4>
      <a:accent5>
        <a:srgbClr val="0079C1"/>
      </a:accent5>
      <a:accent6>
        <a:srgbClr val="C8932B"/>
      </a:accent6>
      <a:hlink>
        <a:srgbClr val="FFFF00"/>
      </a:hlink>
      <a:folHlink>
        <a:srgbClr val="FFFFCC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F9B515B1051429424433D8E6A533C" ma:contentTypeVersion="21" ma:contentTypeDescription="Create a new document." ma:contentTypeScope="" ma:versionID="ff278d669a7b3b11ac829b1ce707becb">
  <xsd:schema xmlns:xsd="http://www.w3.org/2001/XMLSchema" xmlns:xs="http://www.w3.org/2001/XMLSchema" xmlns:p="http://schemas.microsoft.com/office/2006/metadata/properties" xmlns:ns2="3a593e73-3b44-4083-a20b-cb44139351ac" xmlns:ns3="1095b037-c03f-4365-8993-e81d258de77a" targetNamespace="http://schemas.microsoft.com/office/2006/metadata/properties" ma:root="true" ma:fieldsID="8475f311772adbb1b028d7f1c05c7450" ns2:_="" ns3:_="">
    <xsd:import namespace="3a593e73-3b44-4083-a20b-cb44139351ac"/>
    <xsd:import namespace="1095b037-c03f-4365-8993-e81d258de7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Resource_x0020_Description" minOccurs="0"/>
                <xsd:element ref="ns2:Date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93e73-3b44-4083-a20b-cb44139351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Resource_x0020_Description" ma:index="23" nillable="true" ma:displayName="Resource Description" ma:format="Dropdown" ma:internalName="Resource_x0020_Description">
      <xsd:simpleType>
        <xsd:restriction base="dms:Note">
          <xsd:maxLength value="255"/>
        </xsd:restriction>
      </xsd:simpleType>
    </xsd:element>
    <xsd:element name="Date" ma:index="24" nillable="true" ma:displayName="Date" ma:format="DateOnly" ma:internalName="Date">
      <xsd:simpleType>
        <xsd:restriction base="dms:DateTime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1bf42542-1403-48d9-9d03-9f633887b3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5b037-c03f-4365-8993-e81d258de77a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80709f8c-2056-4280-99bd-0fb38db6198e}" ma:internalName="TaxCatchAll" ma:showField="CatchAllData" ma:web="1095b037-c03f-4365-8993-e81d258de7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7E4FFB8BBAB64DAD71ABC4037D05D7" ma:contentTypeVersion="16" ma:contentTypeDescription="Create a new document." ma:contentTypeScope="" ma:versionID="4abb2e07943f84cdebe5eb1aa246ac67">
  <xsd:schema xmlns:xsd="http://www.w3.org/2001/XMLSchema" xmlns:xs="http://www.w3.org/2001/XMLSchema" xmlns:p="http://schemas.microsoft.com/office/2006/metadata/properties" xmlns:ns2="40e9b2b1-47a2-419f-b9f3-a64edfee8861" xmlns:ns3="f6c77997-693c-4dcc-b48c-df69b481f8d1" targetNamespace="http://schemas.microsoft.com/office/2006/metadata/properties" ma:root="true" ma:fieldsID="064cda93a1e24e2f265f311daebe115d" ns2:_="" ns3:_="">
    <xsd:import namespace="40e9b2b1-47a2-419f-b9f3-a64edfee8861"/>
    <xsd:import namespace="f6c77997-693c-4dcc-b48c-df69b481f8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9b2b1-47a2-419f-b9f3-a64edfee88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659ed9d-ad71-4c80-a195-1badd75ace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77997-693c-4dcc-b48c-df69b481f8d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3456e64-6445-45ef-ae7e-0ca51fdbc6cd}" ma:internalName="TaxCatchAll" ma:showField="CatchAllData" ma:web="f6c77997-693c-4dcc-b48c-df69b481f8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6c77997-693c-4dcc-b48c-df69b481f8d1">
      <UserInfo>
        <DisplayName>Teresa.Shada</DisplayName>
        <AccountId>16</AccountId>
        <AccountType/>
      </UserInfo>
      <UserInfo>
        <DisplayName>Pamela.Toledo</DisplayName>
        <AccountId>13190</AccountId>
        <AccountType/>
      </UserInfo>
    </SharedWithUsers>
    <lcf76f155ced4ddcb4097134ff3c332f xmlns="40e9b2b1-47a2-419f-b9f3-a64edfee8861">
      <Terms xmlns="http://schemas.microsoft.com/office/infopath/2007/PartnerControls"/>
    </lcf76f155ced4ddcb4097134ff3c332f>
    <TaxCatchAll xmlns="f6c77997-693c-4dcc-b48c-df69b481f8d1" xsi:nil="true"/>
  </documentManagement>
</p:properties>
</file>

<file path=customXml/itemProps1.xml><?xml version="1.0" encoding="utf-8"?>
<ds:datastoreItem xmlns:ds="http://schemas.openxmlformats.org/officeDocument/2006/customXml" ds:itemID="{72F6E1AB-E655-4627-978A-AF78A7DBE4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6B843D-480F-46D0-AFFB-E504DFFA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593e73-3b44-4083-a20b-cb44139351ac"/>
    <ds:schemaRef ds:uri="1095b037-c03f-4365-8993-e81d258de77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5BD707D-F144-4FDF-A2A0-92F9B2FF11B9}"/>
</file>

<file path=customXml/itemProps4.xml><?xml version="1.0" encoding="utf-8"?>
<ds:datastoreItem xmlns:ds="http://schemas.openxmlformats.org/officeDocument/2006/customXml" ds:itemID="{23D782AA-D02D-431C-BFE2-770EAADCF4C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141661e-2d8b-4172-accc-023ae44f607f"/>
    <ds:schemaRef ds:uri="2d58f655-348c-4ace-86c8-2d23edb3e7f2"/>
    <ds:schemaRef ds:uri="fc4134c0-ad43-47de-b4ad-5c2a05631b38"/>
    <ds:schemaRef ds:uri="da77fb0e-419f-4b10-9961-95c22fb84f2e"/>
    <ds:schemaRef ds:uri="3b3663a6-f29f-4d3a-8b65-d75a6b5d9c03"/>
    <ds:schemaRef ds:uri="http://www.w3.org/XML/1998/namespace"/>
    <ds:schemaRef ds:uri="http://purl.org/dc/dcmitype/"/>
    <ds:schemaRef ds:uri="1095b037-c03f-4365-8993-e81d258de77a"/>
    <ds:schemaRef ds:uri="3a593e73-3b44-4083-a20b-cb44139351a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4429</TotalTime>
  <Words>105</Words>
  <Application>Microsoft Office PowerPoint</Application>
  <PresentationFormat>Widescreen</PresentationFormat>
  <Paragraphs>28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Industry Bold</vt:lpstr>
      <vt:lpstr>Arial</vt:lpstr>
      <vt:lpstr>Arial Black</vt:lpstr>
      <vt:lpstr>Industry Book</vt:lpstr>
      <vt:lpstr>Calibri</vt:lpstr>
      <vt:lpstr>Industry Black</vt:lpstr>
      <vt:lpstr>Kiewit 2022</vt:lpstr>
      <vt:lpstr>2019 Kiewit Template</vt:lpstr>
      <vt:lpstr>2019 Kiewit Template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KIEWIT WIDESCREEN TEMPLATE</dc:title>
  <dc:creator>Whitney.Hebert</dc:creator>
  <cp:lastModifiedBy>Sarah.Anderson</cp:lastModifiedBy>
  <cp:revision>213</cp:revision>
  <dcterms:created xsi:type="dcterms:W3CDTF">2016-04-01T17:08:28Z</dcterms:created>
  <dcterms:modified xsi:type="dcterms:W3CDTF">2022-07-28T21:53:42Z</dcterms:modified>
  <cp:contentStatus>Completed/Presented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0x010100064F9B515B1051429424433D8E6A533C</vt:lpwstr>
  </property>
  <property fmtid="{D5CDD505-2E9C-101B-9397-08002B2CF9AE}" pid="3" name="_dlc_DocIdItemGuid">
    <vt:lpwstr>f126ee6e-5ce6-4698-bd46-a0f27091dc16</vt:lpwstr>
  </property>
  <property fmtid="{D5CDD505-2E9C-101B-9397-08002B2CF9AE}" pid="4" name="AuthorIds_UIVersion_4">
    <vt:lpwstr>9032</vt:lpwstr>
  </property>
  <property fmtid="{D5CDD505-2E9C-101B-9397-08002B2CF9AE}" pid="5" name="MSIP_Label_32100cb5-3755-44fe-8e65-67539d7849f9_Enabled">
    <vt:lpwstr>true</vt:lpwstr>
  </property>
  <property fmtid="{D5CDD505-2E9C-101B-9397-08002B2CF9AE}" pid="6" name="MSIP_Label_32100cb5-3755-44fe-8e65-67539d7849f9_SetDate">
    <vt:lpwstr>2020-12-02T18:34:52Z</vt:lpwstr>
  </property>
  <property fmtid="{D5CDD505-2E9C-101B-9397-08002B2CF9AE}" pid="7" name="MSIP_Label_32100cb5-3755-44fe-8e65-67539d7849f9_Method">
    <vt:lpwstr>Standard</vt:lpwstr>
  </property>
  <property fmtid="{D5CDD505-2E9C-101B-9397-08002B2CF9AE}" pid="8" name="MSIP_Label_32100cb5-3755-44fe-8e65-67539d7849f9_Name">
    <vt:lpwstr>Internal Use Only</vt:lpwstr>
  </property>
  <property fmtid="{D5CDD505-2E9C-101B-9397-08002B2CF9AE}" pid="9" name="MSIP_Label_32100cb5-3755-44fe-8e65-67539d7849f9_SiteId">
    <vt:lpwstr>07420c3d-c141-4c67-b6f3-f448e5adb67b</vt:lpwstr>
  </property>
  <property fmtid="{D5CDD505-2E9C-101B-9397-08002B2CF9AE}" pid="10" name="MSIP_Label_32100cb5-3755-44fe-8e65-67539d7849f9_ActionId">
    <vt:lpwstr>d54f0b51-4cdf-438c-9896-2d5404e84d3f</vt:lpwstr>
  </property>
  <property fmtid="{D5CDD505-2E9C-101B-9397-08002B2CF9AE}" pid="11" name="MSIP_Label_32100cb5-3755-44fe-8e65-67539d7849f9_ContentBits">
    <vt:lpwstr>0</vt:lpwstr>
  </property>
</Properties>
</file>